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59" r:id="rId3"/>
    <p:sldId id="300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56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40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4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65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31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03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4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30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27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1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7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520B2-28CE-44EB-B626-22133B02D27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CF00A-B13B-4B29-8491-78893DA71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65FA5-AF24-4D39-BC8B-B39C5FF7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973" y="1974574"/>
            <a:ext cx="4658140" cy="1066102"/>
          </a:xfrm>
        </p:spPr>
        <p:txBody>
          <a:bodyPr>
            <a:noAutofit/>
          </a:bodyPr>
          <a:lstStyle/>
          <a:p>
            <a:r>
              <a:rPr lang="en-US" sz="7200" b="1" dirty="0">
                <a:latin typeface="Palatino"/>
                <a:sym typeface="Palatino"/>
              </a:rPr>
              <a:t>THROWS</a:t>
            </a:r>
            <a:endParaRPr lang="en-US" sz="7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6B13DD-BE79-47A7-A722-CC2490F62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24" y="3891630"/>
            <a:ext cx="8971151" cy="2261350"/>
          </a:xfrm>
        </p:spPr>
      </p:pic>
    </p:spTree>
    <p:extLst>
      <p:ext uri="{BB962C8B-B14F-4D97-AF65-F5344CB8AC3E}">
        <p14:creationId xmlns:p14="http://schemas.microsoft.com/office/powerpoint/2010/main" val="958844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69D157-21B0-4FBD-AED3-13F32A6EF7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726" y="106309"/>
            <a:ext cx="4320631" cy="31386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19B725-445E-4529-9CE4-48F762FF19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940" y="3780263"/>
            <a:ext cx="3976494" cy="28097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EA0FF4-5647-4E92-93D9-A603187A2E16}"/>
              </a:ext>
            </a:extLst>
          </p:cNvPr>
          <p:cNvSpPr txBox="1"/>
          <p:nvPr/>
        </p:nvSpPr>
        <p:spPr>
          <a:xfrm>
            <a:off x="6096000" y="792558"/>
            <a:ext cx="577927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RT-TH-260502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  <a:p>
            <a:endParaRPr lang="en-IN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4FC028-098D-F6B6-8517-C309A0EEB858}"/>
              </a:ext>
            </a:extLst>
          </p:cNvPr>
          <p:cNvSpPr txBox="1"/>
          <p:nvPr/>
        </p:nvSpPr>
        <p:spPr>
          <a:xfrm>
            <a:off x="6012602" y="3929948"/>
            <a:ext cx="577927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RT-TH-260503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91706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SEARCHED DOWNLOADS\THROWS\OXFO0002ST43_1_Zoom.jpg">
            <a:extLst>
              <a:ext uri="{FF2B5EF4-FFF2-40B4-BE49-F238E27FC236}">
                <a16:creationId xmlns:a16="http://schemas.microsoft.com/office/drawing/2014/main" id="{F7074CB2-4CC5-4615-8F4A-1F49EBCA72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3296" y="178534"/>
            <a:ext cx="6346187" cy="4998027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0862" y="3733746"/>
            <a:ext cx="2124755" cy="21247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9943" y="1615171"/>
            <a:ext cx="2124755" cy="21247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187" y="4733244"/>
            <a:ext cx="2124755" cy="21247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188" y="2399384"/>
            <a:ext cx="2124755" cy="21247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6107" y="612976"/>
            <a:ext cx="2124755" cy="18353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56566" y="1142391"/>
            <a:ext cx="1383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COLORWAYS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4698" y="4981338"/>
            <a:ext cx="36370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RT-TH-260501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</p:txBody>
      </p:sp>
    </p:spTree>
    <p:extLst>
      <p:ext uri="{BB962C8B-B14F-4D97-AF65-F5344CB8AC3E}">
        <p14:creationId xmlns:p14="http://schemas.microsoft.com/office/powerpoint/2010/main" val="190214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214" y="3760277"/>
            <a:ext cx="4499264" cy="29750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863" y="216525"/>
            <a:ext cx="4789361" cy="3279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66EAE9-721B-719C-2B76-ADAEF6F8861D}"/>
              </a:ext>
            </a:extLst>
          </p:cNvPr>
          <p:cNvSpPr/>
          <p:nvPr/>
        </p:nvSpPr>
        <p:spPr>
          <a:xfrm>
            <a:off x="5718673" y="92197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b="1" dirty="0"/>
              <a:t>RT-TH-260504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D3D9ED-83EF-77A1-C0B7-588846DE5CD7}"/>
              </a:ext>
            </a:extLst>
          </p:cNvPr>
          <p:cNvSpPr/>
          <p:nvPr/>
        </p:nvSpPr>
        <p:spPr>
          <a:xfrm>
            <a:off x="5766786" y="473569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b="1" dirty="0"/>
              <a:t>RT-TH-260505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</p:txBody>
      </p:sp>
    </p:spTree>
    <p:extLst>
      <p:ext uri="{BB962C8B-B14F-4D97-AF65-F5344CB8AC3E}">
        <p14:creationId xmlns:p14="http://schemas.microsoft.com/office/powerpoint/2010/main" val="1720077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4" y="405790"/>
            <a:ext cx="3446313" cy="27203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579" y="3716666"/>
            <a:ext cx="3309042" cy="30009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1E98AA-64FC-6732-A5F2-831B8E3E3C22}"/>
              </a:ext>
            </a:extLst>
          </p:cNvPr>
          <p:cNvSpPr/>
          <p:nvPr/>
        </p:nvSpPr>
        <p:spPr>
          <a:xfrm>
            <a:off x="5501688" y="85830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b="1" dirty="0"/>
              <a:t>RT-TH-260506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A960D7-2B33-489A-18EB-E470B08C15B1}"/>
              </a:ext>
            </a:extLst>
          </p:cNvPr>
          <p:cNvSpPr/>
          <p:nvPr/>
        </p:nvSpPr>
        <p:spPr>
          <a:xfrm>
            <a:off x="5501688" y="447847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b="1" dirty="0"/>
              <a:t>RT-TH-260507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</p:txBody>
      </p:sp>
    </p:spTree>
    <p:extLst>
      <p:ext uri="{BB962C8B-B14F-4D97-AF65-F5344CB8AC3E}">
        <p14:creationId xmlns:p14="http://schemas.microsoft.com/office/powerpoint/2010/main" val="34647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73" y="223025"/>
            <a:ext cx="4775477" cy="34502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028" y="3508139"/>
            <a:ext cx="4657951" cy="31268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AF9981-2493-4C85-A289-97E0C5740202}"/>
              </a:ext>
            </a:extLst>
          </p:cNvPr>
          <p:cNvSpPr txBox="1"/>
          <p:nvPr/>
        </p:nvSpPr>
        <p:spPr>
          <a:xfrm>
            <a:off x="6209519" y="688384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RT-TH-260508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2AF2F0-68F4-002E-932F-53E6FF6E80E6}"/>
              </a:ext>
            </a:extLst>
          </p:cNvPr>
          <p:cNvSpPr txBox="1"/>
          <p:nvPr/>
        </p:nvSpPr>
        <p:spPr>
          <a:xfrm>
            <a:off x="6096000" y="4030033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RT-TH-260509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134012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771" y="295165"/>
            <a:ext cx="4460488" cy="31338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726" y="3515962"/>
            <a:ext cx="4790533" cy="31970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4E67F2-58EC-4562-9D99-846DED1CB64F}"/>
              </a:ext>
            </a:extLst>
          </p:cNvPr>
          <p:cNvSpPr txBox="1"/>
          <p:nvPr/>
        </p:nvSpPr>
        <p:spPr>
          <a:xfrm>
            <a:off x="6096000" y="911440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RT-TH-260510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BF6436-03C2-E3F3-4BD4-53F12DB127FA}"/>
              </a:ext>
            </a:extLst>
          </p:cNvPr>
          <p:cNvSpPr txBox="1"/>
          <p:nvPr/>
        </p:nvSpPr>
        <p:spPr>
          <a:xfrm>
            <a:off x="6096000" y="4466151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RT-TH-260511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689861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111" y="122663"/>
            <a:ext cx="3950226" cy="29210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111" y="3814319"/>
            <a:ext cx="3950226" cy="25539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4D6A3A-1079-4D09-BC87-12E9A6F643B4}"/>
              </a:ext>
            </a:extLst>
          </p:cNvPr>
          <p:cNvSpPr txBox="1"/>
          <p:nvPr/>
        </p:nvSpPr>
        <p:spPr>
          <a:xfrm>
            <a:off x="5635350" y="823097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RT-TH-260512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049484-920A-4F10-AE45-C7F6AA877439}"/>
              </a:ext>
            </a:extLst>
          </p:cNvPr>
          <p:cNvSpPr txBox="1"/>
          <p:nvPr/>
        </p:nvSpPr>
        <p:spPr>
          <a:xfrm>
            <a:off x="5557291" y="4344861"/>
            <a:ext cx="46453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RT-TH-260513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70% COTTON + 30% polyester 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580629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78BE6F-2DEE-4220-93D6-5DEE3FFC9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66" y="379141"/>
            <a:ext cx="5426993" cy="54269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363D5D-A237-4321-93A7-321080BD67BB}"/>
              </a:ext>
            </a:extLst>
          </p:cNvPr>
          <p:cNvSpPr txBox="1"/>
          <p:nvPr/>
        </p:nvSpPr>
        <p:spPr>
          <a:xfrm>
            <a:off x="6096000" y="1903867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RT-TH-260514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620142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86DF1F-B0AB-4847-ACF8-7663BE0EAF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878" y="256477"/>
            <a:ext cx="7259683" cy="43712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F6D097-57E8-47A1-A026-F60A9636C85B}"/>
              </a:ext>
            </a:extLst>
          </p:cNvPr>
          <p:cNvSpPr txBox="1"/>
          <p:nvPr/>
        </p:nvSpPr>
        <p:spPr>
          <a:xfrm>
            <a:off x="4971734" y="4713974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RT-TH-260515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657561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lothing, towel&#10;&#10;Description automatically generated">
            <a:extLst>
              <a:ext uri="{FF2B5EF4-FFF2-40B4-BE49-F238E27FC236}">
                <a16:creationId xmlns:a16="http://schemas.microsoft.com/office/drawing/2014/main" id="{44EEB46C-B1AC-4D5A-AD4E-78C1A49713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9422" y="307533"/>
            <a:ext cx="6074612" cy="42968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8983" y="2947107"/>
            <a:ext cx="1885743" cy="18857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7193" y="670982"/>
            <a:ext cx="1885743" cy="18857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17" y="5030902"/>
            <a:ext cx="1809503" cy="17412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8293" y="663899"/>
            <a:ext cx="1792067" cy="17920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954" y="2867835"/>
            <a:ext cx="1885743" cy="18857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26404" y="345830"/>
            <a:ext cx="1383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COLORWAYS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AE180C-899D-4088-9736-46310CEE7ADE}"/>
              </a:ext>
            </a:extLst>
          </p:cNvPr>
          <p:cNvSpPr txBox="1"/>
          <p:nvPr/>
        </p:nvSpPr>
        <p:spPr>
          <a:xfrm>
            <a:off x="889047" y="4845703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RT-TH-260516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776335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289E6F-DC1E-4878-8DAC-14DEEA9143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259" y="234176"/>
            <a:ext cx="4288497" cy="2724201"/>
          </a:xfrm>
          <a:prstGeom prst="rect">
            <a:avLst/>
          </a:prstGeom>
        </p:spPr>
      </p:pic>
      <p:pic>
        <p:nvPicPr>
          <p:cNvPr id="8" name="Picture 2" descr="C:\Users\HP\Downloads\Foreside Home &amp; Garden Cream and Gray Hand Woven 50 x 60 inch Cotton Throw Blanket with Hand Tied Fringe.jfif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5259" y="3635298"/>
            <a:ext cx="4092497" cy="29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63E780-2594-450F-A35D-613731D25055}"/>
              </a:ext>
            </a:extLst>
          </p:cNvPr>
          <p:cNvSpPr txBox="1"/>
          <p:nvPr/>
        </p:nvSpPr>
        <p:spPr>
          <a:xfrm>
            <a:off x="6073467" y="938058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RT-TH-260517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DFC1B3-54C9-46FB-9836-FD0805D07EF3}"/>
              </a:ext>
            </a:extLst>
          </p:cNvPr>
          <p:cNvSpPr txBox="1"/>
          <p:nvPr/>
        </p:nvSpPr>
        <p:spPr>
          <a:xfrm>
            <a:off x="6073467" y="4165616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RT-TH-260518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550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22236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4B1A56-71E7-4273-8EFE-A9A745F190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726" y="434898"/>
            <a:ext cx="4935498" cy="2910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84909E-FF93-4741-A638-BB62FE3112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726" y="3612995"/>
            <a:ext cx="4935498" cy="29104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91592C-3CD6-4C85-AA5A-C81FE62E86E5}"/>
              </a:ext>
            </a:extLst>
          </p:cNvPr>
          <p:cNvSpPr txBox="1"/>
          <p:nvPr/>
        </p:nvSpPr>
        <p:spPr>
          <a:xfrm>
            <a:off x="6096000" y="900693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RT-TH-260519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4643A-DEDF-4E68-BC9A-A7EEBBA8362B}"/>
              </a:ext>
            </a:extLst>
          </p:cNvPr>
          <p:cNvSpPr txBox="1"/>
          <p:nvPr/>
        </p:nvSpPr>
        <p:spPr>
          <a:xfrm>
            <a:off x="6096000" y="3619334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RT-TH-260520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74846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E877B9-90E2-4744-9260-8ED6C1111D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409" y="3518778"/>
            <a:ext cx="4353467" cy="28219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E877B9-90E2-4744-9260-8ED6C1111D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725" y="246940"/>
            <a:ext cx="4583151" cy="28219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28DE56-4EEC-402D-ABA6-BA9F9483A9BB}"/>
              </a:ext>
            </a:extLst>
          </p:cNvPr>
          <p:cNvSpPr txBox="1"/>
          <p:nvPr/>
        </p:nvSpPr>
        <p:spPr>
          <a:xfrm>
            <a:off x="6096000" y="1209169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RT-TH-260521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B503C0-5C8F-4EDD-B87A-F297B60778FC}"/>
              </a:ext>
            </a:extLst>
          </p:cNvPr>
          <p:cNvSpPr txBox="1"/>
          <p:nvPr/>
        </p:nvSpPr>
        <p:spPr>
          <a:xfrm>
            <a:off x="6096000" y="3894506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RT-TH-260522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831132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411D22-AE6F-442D-BAFE-2EF6CDEDDF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86" y="169428"/>
            <a:ext cx="4290466" cy="24854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178180-A7BA-4016-9B0E-9090A8B912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575" y="3429000"/>
            <a:ext cx="3783981" cy="29829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5A1649-1B22-45F4-B05B-82CA4B386500}"/>
              </a:ext>
            </a:extLst>
          </p:cNvPr>
          <p:cNvSpPr txBox="1"/>
          <p:nvPr/>
        </p:nvSpPr>
        <p:spPr>
          <a:xfrm>
            <a:off x="5699615" y="723036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RT-TH-260523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BC1365-C92D-4BA7-A4EC-C8BC6AB7A8A3}"/>
              </a:ext>
            </a:extLst>
          </p:cNvPr>
          <p:cNvSpPr txBox="1"/>
          <p:nvPr/>
        </p:nvSpPr>
        <p:spPr>
          <a:xfrm>
            <a:off x="5699615" y="3916070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RT-TH-260524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856773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othing, towel&#10;&#10;Description automatically generated">
            <a:extLst>
              <a:ext uri="{FF2B5EF4-FFF2-40B4-BE49-F238E27FC236}">
                <a16:creationId xmlns:a16="http://schemas.microsoft.com/office/drawing/2014/main" id="{2D0B3B68-AA10-496A-BED7-4DD8DD9A29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8342" y="241921"/>
            <a:ext cx="3516503" cy="35941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8858" y="3952704"/>
            <a:ext cx="1565266" cy="24990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41814" y="1032357"/>
            <a:ext cx="1487816" cy="24990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41814" y="3952704"/>
            <a:ext cx="1487816" cy="24990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8858" y="1032357"/>
            <a:ext cx="1565266" cy="24990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26404" y="345830"/>
            <a:ext cx="1383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COLORWAYS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1B2C13-D4CA-401F-914A-96DDF7A7469C}"/>
              </a:ext>
            </a:extLst>
          </p:cNvPr>
          <p:cNvSpPr txBox="1"/>
          <p:nvPr/>
        </p:nvSpPr>
        <p:spPr>
          <a:xfrm>
            <a:off x="721894" y="4697463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RT-TH-260525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485960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0E43188-9159-42F4-856B-ACBD5687AD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3024" y="3804750"/>
            <a:ext cx="4839630" cy="27233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869AA1-86BB-4830-AE1B-9D81D350F6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446" y="198782"/>
            <a:ext cx="5022803" cy="27070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120FA3-D3D2-42EE-8C80-3F7C1E491E64}"/>
              </a:ext>
            </a:extLst>
          </p:cNvPr>
          <p:cNvSpPr txBox="1"/>
          <p:nvPr/>
        </p:nvSpPr>
        <p:spPr>
          <a:xfrm>
            <a:off x="6096000" y="814420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RT-TH-260526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5E729C-7B3A-4880-8119-6D81FA2BD192}"/>
              </a:ext>
            </a:extLst>
          </p:cNvPr>
          <p:cNvSpPr txBox="1"/>
          <p:nvPr/>
        </p:nvSpPr>
        <p:spPr>
          <a:xfrm>
            <a:off x="6096000" y="4289254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RT-TH-260527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680873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3EEA2B-CAE9-4719-86DD-E21AC976FA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726" y="395397"/>
            <a:ext cx="4734776" cy="30336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4AB8F8-8EDC-4649-887C-90A4869F84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725" y="4002770"/>
            <a:ext cx="4734775" cy="25484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B70C3D-BB3E-4D24-BB96-6C3A597417C1}"/>
              </a:ext>
            </a:extLst>
          </p:cNvPr>
          <p:cNvSpPr txBox="1"/>
          <p:nvPr/>
        </p:nvSpPr>
        <p:spPr>
          <a:xfrm>
            <a:off x="6096000" y="851959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RT-TH-260528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EF1D95-3C70-4D6C-BDEE-34E06A2CAA43}"/>
              </a:ext>
            </a:extLst>
          </p:cNvPr>
          <p:cNvSpPr txBox="1"/>
          <p:nvPr/>
        </p:nvSpPr>
        <p:spPr>
          <a:xfrm>
            <a:off x="6096000" y="4399842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RT-TH-260529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589864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4AB8F8-8EDC-4649-887C-90A4869F84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69"/>
          <a:stretch/>
        </p:blipFill>
        <p:spPr>
          <a:xfrm>
            <a:off x="189568" y="367990"/>
            <a:ext cx="4501616" cy="28212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E43188-9159-42F4-856B-ACBD5687AD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434898" y="3747979"/>
            <a:ext cx="4066718" cy="27420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2CB3A9D-9C04-48F6-96E1-5073633D4A19}"/>
              </a:ext>
            </a:extLst>
          </p:cNvPr>
          <p:cNvSpPr txBox="1"/>
          <p:nvPr/>
        </p:nvSpPr>
        <p:spPr>
          <a:xfrm>
            <a:off x="5814948" y="799303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RT-TH-260530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C5F7CD-9D16-4DF4-9D98-17EA6C0A30F1}"/>
              </a:ext>
            </a:extLst>
          </p:cNvPr>
          <p:cNvSpPr txBox="1"/>
          <p:nvPr/>
        </p:nvSpPr>
        <p:spPr>
          <a:xfrm>
            <a:off x="5814948" y="4241831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RT-TH-260531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961138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0CCF2F-BA1D-4F0E-8374-E323AA98A1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119" y="200723"/>
            <a:ext cx="4164524" cy="2888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3EEA2B-CAE9-4719-86DD-E21AC976FA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821" y="3769113"/>
            <a:ext cx="4164523" cy="26268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E8B14D-A755-4115-B723-5F72623D48B3}"/>
              </a:ext>
            </a:extLst>
          </p:cNvPr>
          <p:cNvSpPr txBox="1"/>
          <p:nvPr/>
        </p:nvSpPr>
        <p:spPr>
          <a:xfrm>
            <a:off x="6090607" y="923760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RT-TH-260532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85EC1E-E63A-43A5-8349-58F0B6CB8049}"/>
              </a:ext>
            </a:extLst>
          </p:cNvPr>
          <p:cNvSpPr txBox="1"/>
          <p:nvPr/>
        </p:nvSpPr>
        <p:spPr>
          <a:xfrm>
            <a:off x="6090607" y="4336793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RT-TH-260533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755573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231403-7886-4B15-9635-53BF80460C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28"/>
          <a:stretch/>
        </p:blipFill>
        <p:spPr>
          <a:xfrm>
            <a:off x="316726" y="55757"/>
            <a:ext cx="4748463" cy="29216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5A37BE-7A52-48A9-AEC1-C7A19F379D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726" y="3635298"/>
            <a:ext cx="4717045" cy="31167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16E0CA-8885-4F7A-8C0E-8B9442159215}"/>
              </a:ext>
            </a:extLst>
          </p:cNvPr>
          <p:cNvSpPr txBox="1"/>
          <p:nvPr/>
        </p:nvSpPr>
        <p:spPr>
          <a:xfrm>
            <a:off x="6096000" y="697279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RT-TH-260534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 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74322E-8E3B-4719-B385-1BCD51CE52D8}"/>
              </a:ext>
            </a:extLst>
          </p:cNvPr>
          <p:cNvSpPr txBox="1"/>
          <p:nvPr/>
        </p:nvSpPr>
        <p:spPr>
          <a:xfrm>
            <a:off x="6096000" y="4179788"/>
            <a:ext cx="57792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RT-TH-260535</a:t>
            </a:r>
          </a:p>
          <a:p>
            <a:r>
              <a:rPr lang="en-IN" b="1" dirty="0"/>
              <a:t>Size – 125x150 </a:t>
            </a:r>
            <a:r>
              <a:rPr lang="en-IN" b="1" dirty="0" err="1"/>
              <a:t>cms</a:t>
            </a:r>
            <a:endParaRPr lang="en-IN" b="1" dirty="0"/>
          </a:p>
          <a:p>
            <a:r>
              <a:rPr lang="en-IN" b="1" dirty="0"/>
              <a:t>Price – US$</a:t>
            </a:r>
          </a:p>
          <a:p>
            <a:r>
              <a:rPr lang="en-IN" b="1" dirty="0"/>
              <a:t>Composition – 80% COTTON + 20% OTHER FIBRE (recycled)</a:t>
            </a:r>
          </a:p>
          <a:p>
            <a:r>
              <a:rPr lang="en-IN" b="1" dirty="0"/>
              <a:t>Quality – 450 GSM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052786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910</Words>
  <Application>Microsoft Office PowerPoint</Application>
  <PresentationFormat>Widescreen</PresentationFormat>
  <Paragraphs>179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Palatino</vt:lpstr>
      <vt:lpstr>Office Theme</vt:lpstr>
      <vt:lpstr>THROWS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abc</cp:lastModifiedBy>
  <cp:revision>13</cp:revision>
  <dcterms:created xsi:type="dcterms:W3CDTF">2022-01-19T05:18:02Z</dcterms:created>
  <dcterms:modified xsi:type="dcterms:W3CDTF">2024-12-06T12:57:35Z</dcterms:modified>
</cp:coreProperties>
</file>