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487" r:id="rId3"/>
    <p:sldId id="469" r:id="rId4"/>
    <p:sldId id="486" r:id="rId5"/>
    <p:sldId id="470" r:id="rId6"/>
    <p:sldId id="474" r:id="rId7"/>
    <p:sldId id="475" r:id="rId8"/>
    <p:sldId id="476" r:id="rId9"/>
    <p:sldId id="472" r:id="rId10"/>
    <p:sldId id="478" r:id="rId11"/>
    <p:sldId id="479" r:id="rId12"/>
    <p:sldId id="488" r:id="rId13"/>
    <p:sldId id="489" r:id="rId14"/>
    <p:sldId id="480" r:id="rId1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26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2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76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809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0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6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22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03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9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8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0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52699-F00C-4B32-97C4-92B01D13CC40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754A9-2674-4097-BDDF-9C76F7799E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93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65FA5-AF24-4D39-BC8B-B39C5FF7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1412776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>
                <a:latin typeface="Palatino"/>
                <a:sym typeface="Palatino"/>
              </a:rPr>
              <a:t>RUGS</a:t>
            </a:r>
            <a:endParaRPr lang="en-US" sz="7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B13DD-BE79-47A7-A722-CC2490F62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3" y="3891630"/>
            <a:ext cx="8971151" cy="2261350"/>
          </a:xfrm>
        </p:spPr>
      </p:pic>
    </p:spTree>
    <p:extLst>
      <p:ext uri="{BB962C8B-B14F-4D97-AF65-F5344CB8AC3E}">
        <p14:creationId xmlns:p14="http://schemas.microsoft.com/office/powerpoint/2010/main" val="95884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.pinimg.com/564x/db/77/16/db7716e2416f975b6a98f99359ccf28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5" r="15724"/>
          <a:stretch/>
        </p:blipFill>
        <p:spPr bwMode="auto">
          <a:xfrm>
            <a:off x="2304435" y="0"/>
            <a:ext cx="4535129" cy="668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23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Diamond Decor Hand-Woven Rug - Shades of Light | Farmhouse rugs, Wool area  rugs, Handwoven rugs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76400" y="183930"/>
            <a:ext cx="5791200" cy="6490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2496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.pinimg.com/564x/63/46/26/634626faf14ad53b8287f993ecd799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57399" y="-962636"/>
            <a:ext cx="5029202" cy="878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987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ygge Hand Woven Rug – BURKE DECOR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7565" y="980728"/>
            <a:ext cx="8348870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8375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s://i.pinimg.com/564x/96/93/b9/9693b9769032d321f59dd1c85c7f73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5334000" cy="66888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837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s://i.pinimg.com/564x/a5/e1/7d/a5e17d5a6949f611861fec239990b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8850" y="457200"/>
            <a:ext cx="4686300" cy="594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837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s://i.pinimg.com/564x/f8/63/da/f863da8328d53a1ecd9a3f58b3c8e836.jpg"/>
          <p:cNvPicPr>
            <a:picLocks noChangeAspect="1" noChangeArrowheads="1"/>
          </p:cNvPicPr>
          <p:nvPr/>
        </p:nvPicPr>
        <p:blipFill>
          <a:blip r:embed="rId2"/>
          <a:srcRect l="21277" r="19149"/>
          <a:stretch>
            <a:fillRect/>
          </a:stretch>
        </p:blipFill>
        <p:spPr bwMode="auto">
          <a:xfrm>
            <a:off x="2171700" y="359228"/>
            <a:ext cx="4800600" cy="61395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8375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ajat Overseas Cotton Handloom Tufted Rug, For Floor, Packaging Type:  Packet, Rs 250 /piece | ID: 220188193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509" y="1219200"/>
            <a:ext cx="8266981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0129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Grey Flatweave Tufted Rug | Home | George at ASDA"/>
          <p:cNvPicPr>
            <a:picLocks noChangeAspect="1" noChangeArrowheads="1"/>
          </p:cNvPicPr>
          <p:nvPr/>
        </p:nvPicPr>
        <p:blipFill>
          <a:blip r:embed="rId2"/>
          <a:srcRect l="21315" t="8333" r="21352" b="8333"/>
          <a:stretch>
            <a:fillRect/>
          </a:stretch>
        </p:blipFill>
        <p:spPr bwMode="auto">
          <a:xfrm rot="5400000">
            <a:off x="1875739" y="-155923"/>
            <a:ext cx="5392523" cy="78379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0129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Lilibet Diamond Pattern Blush Fringed Tufted Ru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714500" y="-414671"/>
            <a:ext cx="5715000" cy="85782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0129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.pinimg.com/564x/e5/f5/b9/e5f5b904bc112e1e15e8747d3b6f14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76400" y="-511105"/>
            <a:ext cx="5791200" cy="876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474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.pinimg.com/564x/b6/8b/9c/b68b9cb3101c25b456bf7e658957095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37" y="762000"/>
            <a:ext cx="8885726" cy="570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106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Isidora Hilo Tufted Rug | Blush, 6&quot;x9&quot; | Decori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5468" y="980728"/>
            <a:ext cx="7656320" cy="54615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0129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</Words>
  <Application>Microsoft Office PowerPoint</Application>
  <PresentationFormat>On-screen Show (4:3)</PresentationFormat>
  <Paragraphs>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Palatino</vt:lpstr>
      <vt:lpstr>Office Theme</vt:lpstr>
      <vt:lpstr>RUGS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JASLEEN OVERSEAS1</dc:creator>
  <cp:lastModifiedBy>abc</cp:lastModifiedBy>
  <cp:revision>35</cp:revision>
  <dcterms:created xsi:type="dcterms:W3CDTF">2021-02-19T09:51:30Z</dcterms:created>
  <dcterms:modified xsi:type="dcterms:W3CDTF">2024-12-06T12:11:03Z</dcterms:modified>
</cp:coreProperties>
</file>