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61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DBE2F-9630-4D2B-8374-C2263C237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C1D659D-056A-4739-82D4-2324DDF75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DD6021-FF19-4C46-8939-A84767B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42D0EC-D4F9-4713-9F04-F8FB5EC2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30563-C921-4B70-A058-CC8248E02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9326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EEF4C0-E3B6-4986-8D4C-F238E042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035CF6-7033-4274-89FD-5FB4243D8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677AEE-3347-4BF1-A168-B6C2DECFD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E1A63B-0409-419D-88AF-AEB43CBA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3141CE-6283-4C65-A581-C9F47D2B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7936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3F7B27-E5AE-4E6F-B9FA-18117A6F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AFCE53-5958-437D-8171-E02867F5D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810F41-2841-4D24-BA47-7C3EA1408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417277-B22E-44A9-8762-18803BA06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2C7C2E-3671-49A5-B255-3ABF30082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466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BD5A8A-3101-4716-B2CB-26979FB2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12BA20-120C-405E-BF19-5D5B16058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2485509-5A7F-4D68-A328-FC1C185B0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E96A1DD-5CAA-4CEA-81EF-D42EAEDF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D587029-6768-481B-9D0B-E82C6EFFB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A9EF7F-6415-441E-9B5A-51E05B1F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46067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28E8B8-53CA-4879-8A47-09A9B0598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7F4AFF-CBBA-46DF-AAD9-D3B3BAC64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7732544-1E9E-4E89-B4EF-FF0CA0803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C02E247-F9DC-4D98-84E2-E09105E7F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79DCD7D-202F-4C0A-A0F3-ECBB1EF546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38AE394-BBFB-42DE-9FC5-BA7991982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A35F4EE-46BD-4EEE-94C7-FB7AAA4AF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D5E12F3-D781-4A2D-8CCA-B9F0874F8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53409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1BF2A-EC22-4B9C-8566-59B027983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935E18E-08AC-4669-92EA-A5D645ADF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0FCCFFE-0B4F-4D79-8195-EC57E086D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7B2B94F-0C3D-428F-8412-9201F209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626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4F03829-400A-434C-AB60-E40FBE252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3D8F878-EB95-414E-B9B7-06EBAF349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3CC0A4C-BED0-4D02-996B-38764B462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7454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6A73DA-944C-42AE-B700-52F459B7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750E94-8F89-4408-81A9-4B60AC936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3A849E8-4371-4C3B-AE18-9A62888A8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ECD081-F6C8-4A9E-B728-B3F4BEBAF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699F52C-A46A-441E-BC98-A4B182841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3E5193B-EEC4-4998-97D0-0C7E3E9E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3165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1690A2-B916-4CA5-BCED-ABFEA3BE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88A1542-453C-4BB1-8272-B1E7901F9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285A16-9055-4D7D-9562-31F908EA2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DD97E0E-CCF2-409A-B351-72A0D16B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05EF58F-0680-4725-A399-05BAD4EF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17929C-1B7A-455E-8A14-5DF6B7DF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3879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0FB1C7-E576-4150-93E7-57DD20F40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127E76C-A77E-4781-9138-54929B9EA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EB2E65-38C2-417A-BF67-9F5A29EF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946CC9-F214-4DB2-90C3-F67C304E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ADDA81-629C-4EEA-A63D-DF5E38E2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5631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A88F503-017C-402C-95EA-99255C8ABA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BA2F6C-A425-4032-9D3A-CA0BCDCFC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1C733B-A251-4DF3-9F15-E26EEDF5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78DA4B-8090-488A-93F8-7CEF5DB6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1B5C4B6-F9EA-42F4-9142-0C7F1155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5803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C874652-7AE8-4E34-9B34-EAD8C59F8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24F365-4D27-4A5F-B8DD-A034CF0E1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D54793-1F12-477C-8E88-4CE699849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8A264-AD6D-4EDB-9B00-13A2009931D6}" type="datetimeFigureOut">
              <a:rPr lang="en-IN" smtClean="0"/>
              <a:pPr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0A37C0-9985-4889-9E11-FA358192A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550BC7-15CD-4368-B135-4A955DC55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911AF-D570-4138-B18A-BBE9E987488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7624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E83B7FE-085B-41D2-B2C6-1B646DC7F960}"/>
              </a:ext>
            </a:extLst>
          </p:cNvPr>
          <p:cNvSpPr/>
          <p:nvPr/>
        </p:nvSpPr>
        <p:spPr>
          <a:xfrm>
            <a:off x="5880374" y="553998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95DE15B-5F5A-48B0-9EC6-0FD48CB6F7BF}"/>
              </a:ext>
            </a:extLst>
          </p:cNvPr>
          <p:cNvSpPr/>
          <p:nvPr/>
        </p:nvSpPr>
        <p:spPr>
          <a:xfrm>
            <a:off x="-21816" y="0"/>
            <a:ext cx="78273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i="1" dirty="0"/>
              <a:t>Article no : RT-PM-0400</a:t>
            </a:r>
          </a:p>
          <a:p>
            <a:r>
              <a:rPr lang="en-IN" sz="2000" b="1" i="1" dirty="0"/>
              <a:t>Article : Jute Braided Place Mat (Front and Back Same ) </a:t>
            </a:r>
          </a:p>
          <a:p>
            <a:r>
              <a:rPr lang="en-IN" sz="2000" b="1" i="1" dirty="0"/>
              <a:t>Size:  38 cm Round including Fringes </a:t>
            </a:r>
          </a:p>
          <a:p>
            <a:r>
              <a:rPr lang="en-IN" sz="2000" b="1" i="1" dirty="0"/>
              <a:t>Composition : Jute </a:t>
            </a:r>
          </a:p>
          <a:p>
            <a:endParaRPr lang="en-IN" sz="2000" b="1" i="1" dirty="0"/>
          </a:p>
          <a:p>
            <a:r>
              <a:rPr lang="en-IN" sz="2000" b="1" i="1" dirty="0"/>
              <a:t>Price : 92 cents </a:t>
            </a:r>
          </a:p>
          <a:p>
            <a:endParaRPr lang="en-IN" sz="2000" b="1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B9EF65-03D0-44F4-98D9-06EB6789A5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33221" y="1629259"/>
            <a:ext cx="3701255" cy="52407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77555DF-4261-4173-A2CE-1CCD8D16CF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750" y="1629259"/>
            <a:ext cx="5207106" cy="52071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F0BA6FA-A138-45E8-9760-0164A10D1A3A}"/>
              </a:ext>
            </a:extLst>
          </p:cNvPr>
          <p:cNvSpPr/>
          <p:nvPr/>
        </p:nvSpPr>
        <p:spPr>
          <a:xfrm>
            <a:off x="5433221" y="1661994"/>
            <a:ext cx="1269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/>
              <a:t>Close View </a:t>
            </a:r>
          </a:p>
        </p:txBody>
      </p:sp>
    </p:spTree>
    <p:extLst>
      <p:ext uri="{BB962C8B-B14F-4D97-AF65-F5344CB8AC3E}">
        <p14:creationId xmlns:p14="http://schemas.microsoft.com/office/powerpoint/2010/main" xmlns="" val="316616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E00D03-7E6C-4A25-8AAE-C6486CD8DA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30996" y="0"/>
            <a:ext cx="7061004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BD73C04-AE48-45F9-9E03-4D3AFFE9892E}"/>
              </a:ext>
            </a:extLst>
          </p:cNvPr>
          <p:cNvSpPr txBox="1"/>
          <p:nvPr/>
        </p:nvSpPr>
        <p:spPr>
          <a:xfrm>
            <a:off x="0" y="0"/>
            <a:ext cx="44129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Article No: RT-PM-0450A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208878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169ED8-8AFC-4866-AB26-EFCD552A75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34857" y="0"/>
            <a:ext cx="725714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97BAF22-98ED-4D6F-B04A-83C46A1C64C4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RT-PM-0400A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Jute + Cotton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1615711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3BD2ED4-A0CE-4E0B-95B6-5CFE0C4CAB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11152" y="0"/>
            <a:ext cx="678084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2B30E04-7000-4CB2-8E10-D588CFA6A7B5}"/>
              </a:ext>
            </a:extLst>
          </p:cNvPr>
          <p:cNvSpPr/>
          <p:nvPr/>
        </p:nvSpPr>
        <p:spPr>
          <a:xfrm>
            <a:off x="0" y="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/>
              <a:t>Article No: RT-PM-0720A</a:t>
            </a:r>
          </a:p>
          <a:p>
            <a:r>
              <a:rPr lang="en-US" sz="2800" b="1" dirty="0"/>
              <a:t>Article : Place Mat</a:t>
            </a:r>
          </a:p>
          <a:p>
            <a:r>
              <a:rPr lang="en-US" sz="2800" b="1" dirty="0"/>
              <a:t>Composition : Jute</a:t>
            </a:r>
          </a:p>
          <a:p>
            <a:r>
              <a:rPr lang="en-US" sz="2800" b="1" dirty="0"/>
              <a:t>Size :  38 cm Round</a:t>
            </a:r>
          </a:p>
          <a:p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xmlns="" val="358563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0265A1C-E1B1-49E6-8E16-A3BE2377AE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56885" y="0"/>
            <a:ext cx="663511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2AF4DA6-E5EC-497C-ADB7-321A740E1C9D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RT-PM-0520A</a:t>
            </a:r>
          </a:p>
          <a:p>
            <a:r>
              <a:rPr lang="en-US" sz="2400" b="1" dirty="0"/>
              <a:t>Article : Place Mat with Khadi Print</a:t>
            </a:r>
          </a:p>
          <a:p>
            <a:r>
              <a:rPr lang="en-US" sz="2400" b="1" dirty="0"/>
              <a:t>Composition : Seagrass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3079822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3504CB2-4027-4645-B761-6662DF1C52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36870" y="0"/>
            <a:ext cx="675513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2FA4189-7AE6-4546-8177-BB8BBCF1C5C7}"/>
              </a:ext>
            </a:extLst>
          </p:cNvPr>
          <p:cNvSpPr/>
          <p:nvPr/>
        </p:nvSpPr>
        <p:spPr>
          <a:xfrm>
            <a:off x="0" y="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/>
              <a:t>Article No: RT-PM-0520B</a:t>
            </a:r>
          </a:p>
          <a:p>
            <a:r>
              <a:rPr lang="en-US" sz="2800" b="1" dirty="0"/>
              <a:t>Article : Place Mat</a:t>
            </a:r>
          </a:p>
          <a:p>
            <a:r>
              <a:rPr lang="en-US" sz="2800" b="1" dirty="0"/>
              <a:t>Composition : Seagrass + Cotton</a:t>
            </a:r>
          </a:p>
          <a:p>
            <a:r>
              <a:rPr lang="en-US" sz="2800" b="1" dirty="0"/>
              <a:t>Size :  38 cm Round</a:t>
            </a:r>
          </a:p>
          <a:p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xmlns="" val="404861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01744A9-0313-46F5-8D7B-352D7AE0E3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76384" y="0"/>
            <a:ext cx="751561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F605700-1553-4B5E-96FD-1A621AA5D5BC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RT-PM-0460A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Jute + Pet Yarn 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260937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75AE2F9-027A-4A50-AC9A-72E73A2C89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1897" y="0"/>
            <a:ext cx="707010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611EEF9-453E-4C8A-8975-62D857593204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RT-PM-0380A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Cotton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157774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B410A3B-3969-460D-A68F-03CEB49893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97930" y="0"/>
            <a:ext cx="739407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6AE555C-F46F-4295-935B-486161F9A180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RT-PM-0460B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2284863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C9A418-9B92-4E70-86A1-B1A8FEBE46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96877" y="0"/>
            <a:ext cx="669512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51736D2-965C-45A3-9034-29F0C931A043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RT-PM-0600A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1059409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81AC919-D47A-4D32-9851-EA81C078B3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19725" y="0"/>
            <a:ext cx="67722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3B8840F-70C5-4134-8CCA-26D942F923A7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RT-PM-0550A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 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363315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1FB1145-6DA3-4494-B4A3-7415079B29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92000" y="0"/>
            <a:ext cx="7200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D00D6C2-22A6-4165-81BD-F574740B855C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RT-PM-0380B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Cotton 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6346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D88F430-36DB-4A7B-8D5D-209DBD2D1E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57854" y="0"/>
            <a:ext cx="743414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DCAAAEF-4B6A-41C9-B0DE-3D04127CEF9E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RT-PM-0540A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 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391434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724FD92-2739-488C-80A5-98BAF27C3C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08186" y="0"/>
            <a:ext cx="6883814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0DD4673-E5AB-4F3A-B79B-35D6F3BE76DE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RT-PM-0620A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11085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8F563E9-EA35-4CEA-A18D-089793C458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85435" y="0"/>
            <a:ext cx="680656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3414F43-03A7-4A38-95EF-85674D0BCC90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RT-PM-0520C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3635355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C236BAF-A053-4A7C-9613-16EAB2F7EA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73463" y="0"/>
            <a:ext cx="691853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45739CF-7E25-4E33-976E-66AEA51070BB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RT-PM-0460C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Jute + Cotton 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3305178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9E70BA4-7968-4D81-8AB0-0E662B5967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39740" y="0"/>
            <a:ext cx="665226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CE45A6E-E35A-41EF-B30C-56842CE5F5FA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RT-PM-0500A</a:t>
            </a:r>
          </a:p>
          <a:p>
            <a:r>
              <a:rPr lang="en-US" sz="2400" b="1" dirty="0"/>
              <a:t>Article : Place Mat with Print </a:t>
            </a:r>
          </a:p>
          <a:p>
            <a:r>
              <a:rPr lang="en-US" sz="2400" b="1" dirty="0"/>
              <a:t>Composition : Jute</a:t>
            </a:r>
          </a:p>
          <a:p>
            <a:r>
              <a:rPr lang="en-US" sz="2400" b="1" dirty="0"/>
              <a:t>Size :  38 cm Round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65087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8381C88-357F-4699-97C4-7AF4FA1BCE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47606" y="0"/>
            <a:ext cx="7744393" cy="52081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B57C306-6474-40E5-9DA3-D33F8EA2CF95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RT-PM-0450B</a:t>
            </a:r>
          </a:p>
          <a:p>
            <a:r>
              <a:rPr lang="en-US" sz="2400" b="1" dirty="0"/>
              <a:t>Article : Place Mat</a:t>
            </a:r>
          </a:p>
          <a:p>
            <a:r>
              <a:rPr lang="en-US" sz="2400" b="1" dirty="0"/>
              <a:t>Composition : Seagrass + Cotton</a:t>
            </a:r>
          </a:p>
          <a:p>
            <a:r>
              <a:rPr lang="en-US" sz="2400" b="1" dirty="0"/>
              <a:t>Size :  40x25 cm 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2826048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0D53F47-8076-4757-96C9-05C8C4A2CA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51145" y="0"/>
            <a:ext cx="684085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9EEA4C7-D5C4-4CE6-997B-FAF78A62CAAD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RT-PM-0500B</a:t>
            </a:r>
          </a:p>
          <a:p>
            <a:r>
              <a:rPr lang="en-US" sz="2400" b="1" dirty="0"/>
              <a:t>Article : Place Mat with digital print </a:t>
            </a:r>
          </a:p>
          <a:p>
            <a:r>
              <a:rPr lang="en-US" sz="2400" b="1" dirty="0"/>
              <a:t>Composition : Pet Yarn </a:t>
            </a:r>
          </a:p>
          <a:p>
            <a:r>
              <a:rPr lang="en-US" sz="2400" b="1" dirty="0"/>
              <a:t>Size :  38 cm Round 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1647422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0FC0819-4B40-41B8-BCA0-96D1D19BEE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17843" y="898961"/>
            <a:ext cx="8574157" cy="59590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417DC24-6810-4F72-8159-E65AE04D61D2}"/>
              </a:ext>
            </a:extLst>
          </p:cNvPr>
          <p:cNvSpPr/>
          <p:nvPr/>
        </p:nvSpPr>
        <p:spPr>
          <a:xfrm>
            <a:off x="0" y="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Article No: RT-PM-0670A</a:t>
            </a:r>
          </a:p>
          <a:p>
            <a:r>
              <a:rPr lang="en-US" sz="2400" b="1" dirty="0"/>
              <a:t>Article : Place Mat with Digital Print</a:t>
            </a:r>
          </a:p>
          <a:p>
            <a:r>
              <a:rPr lang="en-US" sz="2400" b="1" dirty="0"/>
              <a:t>Composition : Pet Yarn </a:t>
            </a:r>
          </a:p>
          <a:p>
            <a:r>
              <a:rPr lang="en-US" sz="2400" b="1" dirty="0"/>
              <a:t>Size :  35x50 cm </a:t>
            </a:r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2416395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371</Words>
  <Application>Microsoft Office PowerPoint</Application>
  <PresentationFormat>Custom</PresentationFormat>
  <Paragraphs>84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abc</cp:lastModifiedBy>
  <cp:revision>28</cp:revision>
  <dcterms:created xsi:type="dcterms:W3CDTF">2024-01-05T10:46:56Z</dcterms:created>
  <dcterms:modified xsi:type="dcterms:W3CDTF">2024-04-12T10:30:54Z</dcterms:modified>
</cp:coreProperties>
</file>