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395F9-E616-4469-8CFA-DC2DD19D64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B95106-3D57-4A1C-B58D-5B6CDC7881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0F46F8-88A7-4669-833F-73A94352C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7C89F-DAA9-43E6-BB24-9597C35C61A9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5C63A-FCC9-43E4-BEEC-A0CF4A0D2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A97F4-1490-47A9-9540-662A410F0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5753D-3017-44E1-BE11-4AE34825ED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8921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340B8-1222-487A-8671-24D62893C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F29935-798C-4E11-9DA0-3E6EBC11D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C8864-7A93-4074-86D2-4C2B19D53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7C89F-DAA9-43E6-BB24-9597C35C61A9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470B29-0B97-4F9D-95CA-E3C73943A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FA817D-DC50-45C5-B126-5BD044901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5753D-3017-44E1-BE11-4AE34825ED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754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3A70F-C6EB-4137-B346-AF7786919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A5F898-5F2B-4F65-BF57-6CA36BA33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54422-0DDD-4ADD-81CD-BA7DE83D4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7C89F-DAA9-43E6-BB24-9597C35C61A9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525F18-372B-470A-AFBB-09B75B6E4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22AB2C-1773-4580-A696-395A82CF7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5753D-3017-44E1-BE11-4AE34825ED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316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CEDA0-0A55-4C29-A0E4-AF96CC0C7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B216D8-0715-4384-969B-38D6E883A5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C25975-3F63-4176-A750-1E4BBBECE3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B0A7AF-F824-4AC1-9D5F-CA9183537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7C89F-DAA9-43E6-BB24-9597C35C61A9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3FA0C0-C084-40F2-AA11-7AB496580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1BCD40-3F9B-4960-8FBD-A73EAD5AA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5753D-3017-44E1-BE11-4AE34825ED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9368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23942-054D-4380-96F4-5FA5CD457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810F97-8E4F-45A9-B9B5-EDB5BCD479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06F8BA-E959-4C20-9EC6-7EEF3130D0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3F42EF-9F0F-411D-A184-F84FAE1182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6F5781-5A40-4F6B-9B5F-2704063D3E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C25AC3-686E-4CE6-9AA9-B06351074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7C89F-DAA9-43E6-BB24-9597C35C61A9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5AEC94-3857-44EA-B1F6-6818F7E50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2254F9-2E7E-4DE1-8A30-76255EEF5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5753D-3017-44E1-BE11-4AE34825ED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8287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4E75E-A0BF-4AFF-B529-FF8F6BCD8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5775F-20A0-41BB-A85B-156C5970B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7C89F-DAA9-43E6-BB24-9597C35C61A9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C087DA-AFA9-4E48-9173-E44E2794F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F64F0B-1008-4998-9B9F-A452491BD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5753D-3017-44E1-BE11-4AE34825ED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6942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50BE10-079C-49F0-A768-21E047FD8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7C89F-DAA9-43E6-BB24-9597C35C61A9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1E8609-6D7F-41F9-93EF-AA16D42B6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41431C-D3CF-4A78-9419-181F550BD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5753D-3017-44E1-BE11-4AE34825ED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308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3CC22-1C05-44F8-A342-0C2BB8419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34F4F-DB8A-4562-94DC-ACD11C7F43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514105-D1CF-4A30-9DB7-33A6A73E3A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F1A6A7-027F-49DA-81D0-03CBD753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7C89F-DAA9-43E6-BB24-9597C35C61A9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124F3D-ADED-410B-8724-C7B6D4CAC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7580B2-6153-4571-8598-53F2C9259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5753D-3017-44E1-BE11-4AE34825ED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1692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47A8D-E099-4205-B29D-D5770BE63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D403D0-9D1F-42BD-94EE-2EA0F3CEFF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CC4BFA-A40F-41B9-AC02-5132BBBF5E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3A25A7-8D9A-402C-8703-CFDEA193A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7C89F-DAA9-43E6-BB24-9597C35C61A9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9AD5E1-F942-4E6D-9606-B05A49263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443B3B-8A4D-4B75-945F-1519BC277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5753D-3017-44E1-BE11-4AE34825ED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7732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385EB-D659-4114-B150-97DD1DF94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220FAF-91B7-4C37-B23C-4987492DF0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B63857-F066-4EA5-BFFD-E464DEB53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7C89F-DAA9-43E6-BB24-9597C35C61A9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2032B6-D2F0-4B7C-B474-81FAA995E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B3EC3-1BA9-457E-8167-36D10D2D1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5753D-3017-44E1-BE11-4AE34825ED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0478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24D9FA-73FF-477B-965C-0166FAE313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8D5FE6-14AA-4E9C-91C1-C12EB44A3B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7EFDAE-7D19-422F-AED9-B75BEA7DF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7C89F-DAA9-43E6-BB24-9597C35C61A9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291C7C-80E0-423E-BBDB-F551AA137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BB80CE-A399-4EC8-A383-FA375DD95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5753D-3017-44E1-BE11-4AE34825ED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9213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0CFE33-3447-47AD-8006-85FED1A54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FE4D4B-A84F-476B-97D0-A8ACC2B51F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6DDBC-4E43-48A1-864C-A5B94391F1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7C89F-DAA9-43E6-BB24-9597C35C61A9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474B8F-AB82-4D49-A7D2-358FA98BB6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3B14A8-D4C0-4754-A46A-4B4429D7EE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5753D-3017-44E1-BE11-4AE34825ED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565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65FA5-AF24-4D39-BC8B-B39C5FF71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198" y="1192696"/>
            <a:ext cx="8435011" cy="2888974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>
                <a:latin typeface="Palatino"/>
                <a:sym typeface="Palatino"/>
              </a:rPr>
              <a:t>CUSHIONS</a:t>
            </a:r>
            <a:br>
              <a:rPr lang="en-IN" sz="9600" b="1" i="1" dirty="0"/>
            </a:br>
            <a:r>
              <a:rPr lang="en-IN" sz="2400" b="1" i="1" dirty="0"/>
              <a:t>Article : Tufted Cushion Cover </a:t>
            </a:r>
            <a:br>
              <a:rPr lang="en-IN" sz="2400" b="1" i="1" dirty="0"/>
            </a:br>
            <a:r>
              <a:rPr lang="en-IN" sz="2400" b="1" i="1" dirty="0"/>
              <a:t>Composition: Cotton </a:t>
            </a:r>
            <a:br>
              <a:rPr lang="en-IN" sz="2400" b="1" i="1" dirty="0"/>
            </a:br>
            <a:r>
              <a:rPr lang="en-IN" sz="2400" b="1" i="1" dirty="0"/>
              <a:t>Size : 45 x 45 cm / 30 x 50 cm </a:t>
            </a:r>
            <a:br>
              <a:rPr lang="en-IN" sz="2400" b="1" i="1" dirty="0"/>
            </a:br>
            <a:r>
              <a:rPr lang="en-IN" sz="2400" b="1" i="1" dirty="0"/>
              <a:t>MOQ: 500 pcs per design per colour</a:t>
            </a:r>
            <a:endParaRPr lang="en-US" sz="24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86B13DD-BE79-47A7-A722-CC2490F621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350" y="5023477"/>
            <a:ext cx="6804706" cy="1715256"/>
          </a:xfrm>
        </p:spPr>
      </p:pic>
    </p:spTree>
    <p:extLst>
      <p:ext uri="{BB962C8B-B14F-4D97-AF65-F5344CB8AC3E}">
        <p14:creationId xmlns:p14="http://schemas.microsoft.com/office/powerpoint/2010/main" val="958844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08C8F1-2EBF-43B0-BAF7-7ACE47E74B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034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6550A10-09D4-41E4-8868-DC99C437F8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800" y="939800"/>
            <a:ext cx="4978400" cy="49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189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A4441B-78E0-433C-8E9C-5F500A3520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751" y="0"/>
            <a:ext cx="51504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41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F11599-D2B8-4D34-B574-49F01D4B25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825" y="0"/>
            <a:ext cx="5150349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F83902-19DE-4A1D-BF1F-6432BD26B5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225" y="152400"/>
            <a:ext cx="51503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95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246E96D-E270-43E4-83AF-A02E7F0D9E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825" y="0"/>
            <a:ext cx="51503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444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D36674A-4712-4DA7-BAC3-AB26633566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527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AAFB771-49D2-4FE4-9552-501BE15C83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621" y="0"/>
            <a:ext cx="62587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290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1774595-8FFC-4C4A-B680-52E9F68D1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791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EDF1B5D-6EB4-4DB0-B3B5-9AE849997F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497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CD34828-0610-4A7D-8679-D9F1AAA69A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528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23B0C2C-9E64-4619-9C51-1F14FFF24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825" y="0"/>
            <a:ext cx="51503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264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74E5230-7F8C-4C86-8998-5D6CA2CC2A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825" y="0"/>
            <a:ext cx="51503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538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AB3F96-58CE-4EAE-B68C-5A9ED2FC72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825" y="0"/>
            <a:ext cx="51503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6377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CBBB9A6-A632-4C5B-AE53-7E527B0566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131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913A976-7BFB-4DBE-B80F-099C187D4C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626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F600AAE-801F-4149-A360-C1E5963FB2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695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CB4BFD-EAE2-4E6D-AAFA-0CB102BC7A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828" y="0"/>
            <a:ext cx="38563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5730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E9588B8-BB33-4B94-ADEF-B46B972CA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742950"/>
            <a:ext cx="7162800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9732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8D6358-92C0-4E7B-B9F7-0534B1197E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489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1160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32</Words>
  <Application>Microsoft Office PowerPoint</Application>
  <PresentationFormat>Widescreen</PresentationFormat>
  <Paragraphs>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Palatino</vt:lpstr>
      <vt:lpstr>Office Theme</vt:lpstr>
      <vt:lpstr>CUSHIONS Article : Tufted Cushion Cover  Composition: Cotton  Size : 45 x 45 cm / 30 x 50 cm  MOQ: 500 pcs per design per colour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abc</cp:lastModifiedBy>
  <cp:revision>4</cp:revision>
  <dcterms:created xsi:type="dcterms:W3CDTF">2023-01-28T11:53:19Z</dcterms:created>
  <dcterms:modified xsi:type="dcterms:W3CDTF">2024-12-06T12:30:55Z</dcterms:modified>
</cp:coreProperties>
</file>