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259" r:id="rId4"/>
    <p:sldId id="273" r:id="rId5"/>
    <p:sldId id="262" r:id="rId6"/>
    <p:sldId id="263" r:id="rId7"/>
    <p:sldId id="264" r:id="rId8"/>
    <p:sldId id="269" r:id="rId9"/>
    <p:sldId id="266" r:id="rId10"/>
    <p:sldId id="271" r:id="rId11"/>
    <p:sldId id="268" r:id="rId12"/>
    <p:sldId id="267" r:id="rId13"/>
    <p:sldId id="272" r:id="rId14"/>
    <p:sldId id="275" r:id="rId15"/>
    <p:sldId id="277" r:id="rId16"/>
    <p:sldId id="280" r:id="rId17"/>
    <p:sldId id="278" r:id="rId18"/>
    <p:sldId id="282" r:id="rId19"/>
    <p:sldId id="285" r:id="rId20"/>
    <p:sldId id="288" r:id="rId21"/>
    <p:sldId id="291" r:id="rId22"/>
    <p:sldId id="292" r:id="rId23"/>
    <p:sldId id="293" r:id="rId24"/>
    <p:sldId id="295" r:id="rId25"/>
    <p:sldId id="296" r:id="rId26"/>
    <p:sldId id="297" r:id="rId27"/>
    <p:sldId id="298" r:id="rId28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00AAE-3F9C-483B-A724-538DB85C5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73AE61-F29B-4B73-8F24-E66177124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53B9D-0B91-4124-B199-7D6266D84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4826B-4BE1-4CA3-BD9D-5A6277B3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8D71E-A9B5-4ADC-9009-BB2D75609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2039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E4F3E-94BE-4FD7-AF55-E6D7AA476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36974-583F-448D-B69B-99927B51B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64777-E020-4090-91F0-6729E769A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3150D-EF1D-4C99-A335-9DB595F55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4BB1A-DA8C-469A-90D2-1FB650B92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744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0DFF-32AC-4BDD-91FC-9CDF3A17C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B6393-D87D-4AE5-8EA0-43A6762BB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FCB17-D429-4767-9401-0C6C0117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19F95-1FFA-462B-8B50-EB17C5CAA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154A7-F2C5-46C6-A2C6-DBD7B986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496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F68BE-F2CC-428B-BF85-0893E3A32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E4FFA-75E7-4317-AB8C-30EDFD470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8F8AE-AF82-4917-AAF1-94CE93151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2DA51E-65F3-4DBD-9107-1625DB02C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03BFC-B12F-4A36-96FF-7931BBC6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065AF-0DA7-4460-B220-C84951E8B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49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182C3-F271-4C78-B9DD-812C7125A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544CD-C8D1-4E33-9676-09EA469A7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E72D1-426F-43C0-811F-960CDE425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D09BFD-D1F1-487F-A2D0-88FD899C3C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09C69-AA10-4B6E-9449-09CB379BA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E26932-7637-4452-84F1-DD199931B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EC4D63-0B53-477C-96B4-C332EC89F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AD71F1-0094-4408-8FC8-362E01A1E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0196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4E7F-9097-48C9-9955-8A0280A56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853D65-678E-4ACE-AE4D-E97308894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9EA0DB-6B53-4C0F-AEEC-8A5A40E7E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B4F53-7CB7-46BB-9106-F33273D6D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11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53A609-5556-4505-B34A-B3094F68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B2EB28-D506-4E09-97B6-02749BFF6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E5848-8716-43DC-B49A-1DF929C8F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861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74379-E943-4996-9121-89DE5301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9448B-9110-4C91-8C56-138C58A6F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63854-9BF6-4413-A4AE-4024BC1BA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D59DF0-481C-4A5F-B828-84123CBF8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A2C19-77ED-425A-81A6-0F24C596A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B4D33-21CE-465F-9A7F-87E32E68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2680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E56BD-603F-4E90-867C-BF98C969E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E429D9-BB04-4AE5-8F5A-C8581204B8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3A116-6115-44B5-8FCE-0962B2572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80B6CB-F4C4-41D9-8CF3-2F41E350F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C5420-9BEB-455B-A503-EC5702CD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903E0-8230-4CC1-BEA6-EEC59BF6B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8236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83E8-E477-443F-AB2E-2DFEFA134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C6D5CC-EAAD-4165-A504-EA70427F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4600E-2392-4FA0-B02B-C96ECDCE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11EED-1D04-4D2C-8622-4A8A7006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70F37-3B17-4838-AB5B-083D55F5C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5655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BED0F2-B13A-4F15-B060-92B59CFCE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712EA-8A96-471F-AC7A-B14DC7557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4CDF3-A7F5-4DCF-939C-AC6EA35C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083C7-21ED-481C-A5AA-36D4E243B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DEAF2-43F6-4E53-8439-69BBE88A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535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AB1E73-289E-418B-8A8B-C6202CE5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12D9C-7660-42A3-BDC7-6BF60142A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CD2CC-6DB6-45BA-B817-186A0B863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136A6-BF7D-4207-B141-7772978569AC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11D07-A77F-472A-84A1-100400206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F41DA-996F-4CF2-A42A-D6D5276DE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72DE2-F826-4824-AD38-8299B25DA6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477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848DB8-D1DD-4135-B8D8-D9ABA50B9A27}"/>
              </a:ext>
            </a:extLst>
          </p:cNvPr>
          <p:cNvSpPr/>
          <p:nvPr/>
        </p:nvSpPr>
        <p:spPr>
          <a:xfrm>
            <a:off x="4630057" y="4045133"/>
            <a:ext cx="3052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arajita" pitchFamily="34" charset="0"/>
                <a:cs typeface="Aparajita" pitchFamily="34" charset="0"/>
              </a:rPr>
              <a:t>New collection</a:t>
            </a:r>
            <a:endParaRPr lang="en-US" sz="3200" b="1" dirty="0">
              <a:solidFill>
                <a:srgbClr val="DB3317"/>
              </a:solidFill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3" name="Picture 2" descr="ghk .jpg">
            <a:extLst>
              <a:ext uri="{FF2B5EF4-FFF2-40B4-BE49-F238E27FC236}">
                <a16:creationId xmlns:a16="http://schemas.microsoft.com/office/drawing/2014/main" id="{1D5D579A-9F91-4DEF-90A8-2E02395CB30B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" y="0"/>
            <a:ext cx="266700" cy="6858000"/>
          </a:xfrm>
          <a:prstGeom prst="rect">
            <a:avLst/>
          </a:prstGeom>
        </p:spPr>
      </p:pic>
      <p:pic>
        <p:nvPicPr>
          <p:cNvPr id="4" name="Picture 3" descr="oplk,.jpg">
            <a:extLst>
              <a:ext uri="{FF2B5EF4-FFF2-40B4-BE49-F238E27FC236}">
                <a16:creationId xmlns:a16="http://schemas.microsoft.com/office/drawing/2014/main" id="{CC7378E5-AD47-4D20-AACC-061ED27D0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4557" y="0"/>
            <a:ext cx="267443" cy="6858000"/>
          </a:xfrm>
          <a:prstGeom prst="rect">
            <a:avLst/>
          </a:prstGeom>
        </p:spPr>
      </p:pic>
      <p:pic>
        <p:nvPicPr>
          <p:cNvPr id="5" name="Picture 4" descr="u8ohjm.jpg">
            <a:extLst>
              <a:ext uri="{FF2B5EF4-FFF2-40B4-BE49-F238E27FC236}">
                <a16:creationId xmlns:a16="http://schemas.microsoft.com/office/drawing/2014/main" id="{ACD70ED4-D8DE-4A8E-AE18-4122E502B43F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6620370"/>
            <a:ext cx="12192000" cy="237630"/>
          </a:xfrm>
          <a:prstGeom prst="rect">
            <a:avLst/>
          </a:prstGeom>
        </p:spPr>
      </p:pic>
      <p:pic>
        <p:nvPicPr>
          <p:cNvPr id="6" name="Picture 5" descr="yiyh.jpg">
            <a:extLst>
              <a:ext uri="{FF2B5EF4-FFF2-40B4-BE49-F238E27FC236}">
                <a16:creationId xmlns:a16="http://schemas.microsoft.com/office/drawing/2014/main" id="{5C8681F4-856E-40DA-A2A5-B5D17954AAA5}"/>
              </a:ext>
            </a:extLst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0" y="-39756"/>
            <a:ext cx="12192000" cy="199609"/>
          </a:xfrm>
          <a:prstGeom prst="rect">
            <a:avLst/>
          </a:prstGeom>
        </p:spPr>
      </p:pic>
      <p:pic>
        <p:nvPicPr>
          <p:cNvPr id="7" name="Picture 6" descr="SHASHI ENTERPRISES LOGO NEW-01.jpg">
            <a:extLst>
              <a:ext uri="{FF2B5EF4-FFF2-40B4-BE49-F238E27FC236}">
                <a16:creationId xmlns:a16="http://schemas.microsoft.com/office/drawing/2014/main" id="{6CCEFEB4-F6BD-466B-9B13-E3C1B9B9CE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79" y="1043300"/>
            <a:ext cx="10776857" cy="271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3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5F592D-A6E0-49AA-80DD-DAC988B03D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29000"/>
            <a:ext cx="3391290" cy="3429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53A1FA-7ECB-41BD-88D8-3BBE11C71D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426" y="2715602"/>
            <a:ext cx="3672119" cy="41423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8E66B2-C70C-4512-85DC-E1925A65A2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5682" y="2146852"/>
            <a:ext cx="4966318" cy="47111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FB9442-A73B-47FC-A91C-A4976474191E}"/>
              </a:ext>
            </a:extLst>
          </p:cNvPr>
          <p:cNvSpPr txBox="1"/>
          <p:nvPr/>
        </p:nvSpPr>
        <p:spPr>
          <a:xfrm>
            <a:off x="-1" y="13254"/>
            <a:ext cx="77127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Article : Pick Stitch Gauge Cushion Cover with Tassels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Cotton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869937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AD976D-26A9-45C3-98EF-D2731288C3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070" y="1842052"/>
            <a:ext cx="4852930" cy="50159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8003B3-2BD0-4E15-9544-281C01DE13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1494" y="2832383"/>
            <a:ext cx="3718665" cy="4025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56B95B-D631-4111-93F4-628B86F7D4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32383"/>
            <a:ext cx="3564835" cy="40256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8D7E76-0C36-466B-9401-CC41EA7907B5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Woven Cushion Cover with Tassels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Cotton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32194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411F93-4515-4F1A-8DE8-3D1AA48E63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9652" y="620129"/>
            <a:ext cx="6559826" cy="6237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48C0C0-0337-47E9-821F-8F62FC1D87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077" y="2029700"/>
            <a:ext cx="4532243" cy="4828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A0FD83-6AFC-45B8-9A2D-848E3A575181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Cushion Cover with Tassels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717200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97D84C-1765-430A-B2C1-60C4BDB9C6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7965" y="0"/>
            <a:ext cx="64072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11ED68-5E45-4031-B98F-A8347D979C35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Cushion Cover with Tassels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437226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011521-EE04-4319-BBFC-E4752C583A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8957" y="0"/>
            <a:ext cx="7283043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990661-A494-49D6-BA1D-BF25FDC3034D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Cushion Cover with Tassels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823032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554CB1-260C-4937-AD97-4BE346BBFA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6312" y="0"/>
            <a:ext cx="697568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AC5043-D131-44C2-AF42-561C90F23276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Cushion Cover with Tassels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 Cotton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030892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4D0223-0BF5-4839-8C0A-339E3C34BE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9791" y="0"/>
            <a:ext cx="7312209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0522287-92CA-4ABB-A1B8-08C069D229FA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Cushion Cover with Tassels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 Cotton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406690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C18E9C-8D26-4C58-85CB-EEEA215D70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1320" y="450574"/>
            <a:ext cx="6800680" cy="64074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7C59E2-D192-401C-AD34-FCBB3231343A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Plain Cushion Cover with </a:t>
            </a:r>
            <a:r>
              <a:rPr lang="en-US" sz="2400" b="1" dirty="0" err="1"/>
              <a:t>Tassesl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312656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BFEF0A-9BD6-4E60-A99A-2A56260FC3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898" y="0"/>
            <a:ext cx="687910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3FF817-5AAD-4105-95B2-E44C51FAD19A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Woven Cushion Cover with Flange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Cotton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792820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B847A0-D456-43C5-AC4A-CAECDC85F8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6974" y="487852"/>
            <a:ext cx="6255025" cy="637014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5A5AB9-D91A-4293-AAC4-D3B0CA1E2AE2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Chambray Cushion Cover with Flange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Cotton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4202463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24158-48E4-46E6-B126-3D8855099E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0713" y="855497"/>
            <a:ext cx="6096000" cy="60025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7CD8A9-E0DA-4831-8C46-4C525B677E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70" y="1718006"/>
            <a:ext cx="5075583" cy="52857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53C073-1EB9-493A-AAB7-F180F706D4F5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</a:t>
            </a:r>
            <a:r>
              <a:rPr lang="en-US" sz="2400" b="1" dirty="0" err="1"/>
              <a:t>Slub</a:t>
            </a:r>
            <a:r>
              <a:rPr lang="en-US" sz="2400" b="1" dirty="0"/>
              <a:t> Cushion Cover with Flange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Cotton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912592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3591DF-A526-4DA5-B9B1-626C522343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2904" y="492782"/>
            <a:ext cx="6520070" cy="63652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0BD287-B39A-49B4-97C3-73CD2E43B1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96" y="1753019"/>
            <a:ext cx="4823791" cy="51049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4FFA67-396B-4A29-A5A9-FC91BC2E2BAA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</a:t>
            </a:r>
            <a:r>
              <a:rPr lang="en-US" sz="2400" b="1" dirty="0" err="1"/>
              <a:t>Slub</a:t>
            </a:r>
            <a:r>
              <a:rPr lang="en-US" sz="2400" b="1" dirty="0"/>
              <a:t> Cushion Cover with Flange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Cotton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864065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09A020-1E93-448B-9CFC-92F1C72F36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4209" y="267172"/>
            <a:ext cx="6347791" cy="65908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0BEBCD-B318-4193-893D-4BC5E2C106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339" y="1469844"/>
            <a:ext cx="4982817" cy="53881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0CC5E5-A728-43B1-AA05-FE92689A5354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/>
              <a:t>Article : Fancy Cushion Cover </a:t>
            </a:r>
          </a:p>
          <a:p>
            <a:r>
              <a:rPr lang="en-US" sz="2000" b="1" dirty="0"/>
              <a:t>Size: 45x45 cm </a:t>
            </a:r>
          </a:p>
          <a:p>
            <a:r>
              <a:rPr lang="en-US" sz="2000" b="1" dirty="0"/>
              <a:t>MOQ : 1000 pcs </a:t>
            </a:r>
          </a:p>
          <a:p>
            <a:r>
              <a:rPr lang="en-US" sz="2000" b="1" dirty="0"/>
              <a:t>Composition : Cotton Acrylic  </a:t>
            </a:r>
          </a:p>
          <a:p>
            <a:endParaRPr lang="en-US" sz="2000" b="1" dirty="0"/>
          </a:p>
          <a:p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3050023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8D223B-DB8D-4DE5-ADB8-29C1D3BF8B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6887" y="384923"/>
            <a:ext cx="6414052" cy="64730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651D7D-78D0-4875-A366-C637646E0D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061" y="1624854"/>
            <a:ext cx="4611757" cy="523314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F63DD0-9778-4C7E-BC19-2F42A485A4A9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Pleated Cushion Cover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Cotton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513172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2CAAB5-665E-4060-889A-65BB301ED5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5148" y="265043"/>
            <a:ext cx="6121322" cy="6592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C83C75-A920-4478-BA12-C022237EC9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061" y="1594436"/>
            <a:ext cx="5141844" cy="52635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71EDEF-AE47-4165-B384-A05DDFDE3E3D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/>
              <a:t>Article : Pleated Cushion Cover </a:t>
            </a:r>
          </a:p>
          <a:p>
            <a:r>
              <a:rPr lang="en-US" sz="2000" b="1" dirty="0"/>
              <a:t>Size: 45x45 cm </a:t>
            </a:r>
          </a:p>
          <a:p>
            <a:r>
              <a:rPr lang="en-US" sz="2000" b="1" dirty="0"/>
              <a:t>MOQ : 1000 pcs </a:t>
            </a:r>
          </a:p>
          <a:p>
            <a:r>
              <a:rPr lang="en-US" sz="2000" b="1" dirty="0"/>
              <a:t>Composition : Cotton</a:t>
            </a:r>
          </a:p>
          <a:p>
            <a:endParaRPr lang="en-US" sz="2000" b="1" dirty="0"/>
          </a:p>
          <a:p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3424636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6637A2-69AC-441C-A6F3-7679C44F08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7948" y="528132"/>
            <a:ext cx="6414052" cy="63298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503525-C195-4BAE-B4E8-26B904C131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539" y="1524000"/>
            <a:ext cx="5120640" cy="533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957D23-2AF2-4EA9-AC60-987268F0DBC2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/>
              <a:t>Article : Pleated Cushion Cover </a:t>
            </a:r>
          </a:p>
          <a:p>
            <a:r>
              <a:rPr lang="en-US" sz="2000" b="1" dirty="0"/>
              <a:t>Size: 45x45 cm </a:t>
            </a:r>
          </a:p>
          <a:p>
            <a:r>
              <a:rPr lang="en-US" sz="2000" b="1" dirty="0"/>
              <a:t>MOQ : 1000 pcs </a:t>
            </a:r>
          </a:p>
          <a:p>
            <a:r>
              <a:rPr lang="en-US" sz="2000" b="1" dirty="0"/>
              <a:t>Composition : Cotton</a:t>
            </a:r>
          </a:p>
          <a:p>
            <a:endParaRPr lang="en-US" sz="2000" b="1" dirty="0"/>
          </a:p>
          <a:p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20005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9E813A-6F91-4C61-9BF3-DBE501AA45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938" y="562370"/>
            <a:ext cx="6096000" cy="62956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3E9CB-5AE8-459A-95E8-102B8ACDE7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062" y="1630017"/>
            <a:ext cx="4961412" cy="52279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97BB1D-9E57-46BE-9CC5-A712A2ABEAB8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Pleated Cushion Cover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Cotton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421694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C22F61-1667-4D7E-B702-C85E54F1F4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135" y="2769702"/>
            <a:ext cx="3998865" cy="40882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EF3EB9-2A21-4271-A6C7-9725592074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769704"/>
            <a:ext cx="4116598" cy="4088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ACB627-0248-4686-9DA5-B74EAFD59C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2908" y="2769702"/>
            <a:ext cx="3983917" cy="41147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B93136-07B2-4E8F-9447-715019B83E34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Rib Cushion Cover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68974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0A227E-914C-4F2E-98CF-EF6B10EFC0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647" y="2649212"/>
            <a:ext cx="3877346" cy="42087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C35513-7750-4F14-8D33-91D4D0F1DB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2" y="2649212"/>
            <a:ext cx="4108174" cy="42577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3ECA57-630B-432D-8E82-15600328E4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1016" y="2667334"/>
            <a:ext cx="3877345" cy="41906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8A9A8C-0473-4A74-B00D-EC6458D57027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Pin Tuck Cushion Cover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412466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02714-E1E6-4616-9660-FDEB39E7C2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026" y="0"/>
            <a:ext cx="6647974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3AED84-E157-4546-81B4-6EDF08F7C2CD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Jacquard Velvet Cushion Cover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119017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675045-7957-426C-B1E0-7D4938D339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8102" y="0"/>
            <a:ext cx="762389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F159C2-43B5-4C70-B333-2A90709BF9B4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Jacquard Velvet Cushion Cover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156554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62D69B-8DCD-41BA-869D-38AA7FAA1B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756" y="636104"/>
            <a:ext cx="6288714" cy="62218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BF79C0-4262-4994-AE82-FF35A6C466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69" y="1895061"/>
            <a:ext cx="4997295" cy="49629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5EDD33-7DE7-4174-95D8-43F6340729CF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Boucle Cushion Cover </a:t>
            </a:r>
          </a:p>
          <a:p>
            <a:r>
              <a:rPr lang="en-US" sz="2400" b="1" dirty="0"/>
              <a:t>Size: 45x45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972050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C692EE-8B02-4EB0-9ED3-4B22EC5D1E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1540111"/>
            <a:ext cx="8991600" cy="53178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BA5002-3CA0-4F31-9258-33F91D77276D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Fancy Cushion Cover </a:t>
            </a:r>
          </a:p>
          <a:p>
            <a:r>
              <a:rPr lang="en-US" sz="2400" b="1" dirty="0"/>
              <a:t>Size: 30x50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Cotton Acrylic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778692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657077-C8D5-4DA6-BE4E-6F348714E3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8000" y="1395304"/>
            <a:ext cx="8294000" cy="54626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E5E790-7822-4D95-8658-F861E7791B12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Woven Cushion Cover with </a:t>
            </a:r>
            <a:r>
              <a:rPr lang="en-US" sz="2400" b="1" dirty="0" err="1"/>
              <a:t>Tassles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Size: 30x50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 Cotton 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928667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C8B1CC-8CCD-4B16-83E1-BEC3552B78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435" y="1685998"/>
            <a:ext cx="8017565" cy="51720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09E060-8A3A-4AF1-A460-3EEDDFB854A0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Printed Cushion Cover with Tassels </a:t>
            </a:r>
          </a:p>
          <a:p>
            <a:r>
              <a:rPr lang="en-US" sz="2400" b="1" dirty="0"/>
              <a:t>Size: 30x50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160588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FED9A5-CE04-4B64-82EC-F61CDB2581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04420" y="-129582"/>
            <a:ext cx="5126025" cy="88491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41D4CC-6922-4A95-8883-AAFDDF649300}"/>
              </a:ext>
            </a:extLst>
          </p:cNvPr>
          <p:cNvSpPr/>
          <p:nvPr/>
        </p:nvSpPr>
        <p:spPr>
          <a:xfrm>
            <a:off x="0" y="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: Printed Cushion Cover with Tassels </a:t>
            </a:r>
          </a:p>
          <a:p>
            <a:r>
              <a:rPr lang="en-US" sz="2400" b="1" dirty="0"/>
              <a:t>Size: 30x50 cm </a:t>
            </a:r>
          </a:p>
          <a:p>
            <a:r>
              <a:rPr lang="en-US" sz="2400" b="1" dirty="0"/>
              <a:t>MOQ : 1000 pcs </a:t>
            </a:r>
          </a:p>
          <a:p>
            <a:r>
              <a:rPr lang="en-US" sz="2400" b="1" dirty="0"/>
              <a:t>Composition : Polyester </a:t>
            </a:r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29050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453</Words>
  <Application>Microsoft Office PowerPoint</Application>
  <PresentationFormat>Widescreen</PresentationFormat>
  <Paragraphs>105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Aparajita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abc</cp:lastModifiedBy>
  <cp:revision>47</cp:revision>
  <cp:lastPrinted>2025-02-03T07:38:41Z</cp:lastPrinted>
  <dcterms:created xsi:type="dcterms:W3CDTF">2025-01-31T06:09:37Z</dcterms:created>
  <dcterms:modified xsi:type="dcterms:W3CDTF">2025-02-11T05:13:48Z</dcterms:modified>
</cp:coreProperties>
</file>