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3292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4218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6482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37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4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241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352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922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72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682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2357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7A3A2-C3C2-4D21-A0D1-186FA67878E0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CF2F9-1EAF-4C29-A8B0-13133C1DE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995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65FA5-AF24-4D39-BC8B-B39C5FF7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1412776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>
                <a:latin typeface="Palatino"/>
                <a:sym typeface="Palatino"/>
              </a:rPr>
              <a:t>RUGS</a:t>
            </a:r>
            <a:endParaRPr lang="en-US" sz="7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B13DD-BE79-47A7-A722-CC2490F62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3" y="3891630"/>
            <a:ext cx="8971151" cy="2261350"/>
          </a:xfrm>
        </p:spPr>
      </p:pic>
    </p:spTree>
    <p:extLst>
      <p:ext uri="{BB962C8B-B14F-4D97-AF65-F5344CB8AC3E}">
        <p14:creationId xmlns:p14="http://schemas.microsoft.com/office/powerpoint/2010/main" val="95884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81" y="188640"/>
            <a:ext cx="4143205" cy="65527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RG1001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407571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4320480" cy="64807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RG1002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42994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332656"/>
            <a:ext cx="4272474" cy="6408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RG1003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711383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88640"/>
            <a:ext cx="4304779" cy="65527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RG1004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514849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1" y="260647"/>
            <a:ext cx="4317099" cy="64756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RG1005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4080863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4" t="4433" r="19329" b="4296"/>
          <a:stretch/>
        </p:blipFill>
        <p:spPr>
          <a:xfrm>
            <a:off x="251520" y="260648"/>
            <a:ext cx="4296668" cy="6457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RG1006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340272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84" y="288032"/>
            <a:ext cx="4307316" cy="64533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RG1007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4219452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7"/>
            <a:ext cx="4176464" cy="64371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RG1008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610598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104456" cy="64587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RG1009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007249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1" r="26363"/>
          <a:stretch/>
        </p:blipFill>
        <p:spPr>
          <a:xfrm>
            <a:off x="251520" y="260648"/>
            <a:ext cx="3096344" cy="65220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RG1010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4009389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443522" cy="6669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034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RG1011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076591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" t="7500" r="1917" b="15273"/>
          <a:stretch/>
        </p:blipFill>
        <p:spPr>
          <a:xfrm rot="16200000">
            <a:off x="-370417" y="904704"/>
            <a:ext cx="6412098" cy="52009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RG1012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916978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320480" cy="65005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RG1013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2082806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7"/>
            <a:ext cx="3600400" cy="65049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RG1014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517921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" r="3412" b="1967"/>
          <a:stretch/>
        </p:blipFill>
        <p:spPr>
          <a:xfrm>
            <a:off x="323528" y="186666"/>
            <a:ext cx="4499814" cy="65547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RG1015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4211565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7390"/>
            <a:ext cx="3960440" cy="6436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RG1016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2951427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7283"/>
            <a:ext cx="4032448" cy="64416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RG1017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582590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9" t="6242" r="21636" b="5758"/>
          <a:stretch/>
        </p:blipFill>
        <p:spPr>
          <a:xfrm>
            <a:off x="323528" y="332656"/>
            <a:ext cx="4104456" cy="63944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RG1018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2335483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92488" cy="65927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RG1019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584835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26" y="188640"/>
            <a:ext cx="4348577" cy="6669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RG1020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012667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664534" cy="65973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RG1021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35235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6" r="19454"/>
          <a:stretch/>
        </p:blipFill>
        <p:spPr>
          <a:xfrm>
            <a:off x="251520" y="260648"/>
            <a:ext cx="3960440" cy="65722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RG1022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639608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4112765" cy="6480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RG1023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2017757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564x/2e/59/3b/2e593bbc4facf90d4929569ba73df4a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9" t="1785" r="4410" b="2556"/>
          <a:stretch/>
        </p:blipFill>
        <p:spPr bwMode="auto">
          <a:xfrm>
            <a:off x="323528" y="260648"/>
            <a:ext cx="4248472" cy="642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RG1024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2717822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564x/22/65/14/2265149ea3aa76eceb63546a412959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2" t="4851" r="13162" b="4031"/>
          <a:stretch/>
        </p:blipFill>
        <p:spPr bwMode="auto">
          <a:xfrm>
            <a:off x="323528" y="260647"/>
            <a:ext cx="4392488" cy="635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RG1025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562374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.pinimg.com/564x/a8/6f/2d/a86f2dcd1fc1a046219c09122e8cae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" t="2803" r="3502" b="2476"/>
          <a:stretch/>
        </p:blipFill>
        <p:spPr bwMode="auto">
          <a:xfrm>
            <a:off x="251520" y="260648"/>
            <a:ext cx="4032448" cy="645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RG1026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7093522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.pinimg.com/564x/1a/18/23/1a18230d6f49d3b7dd1eba904ea912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8395" r="8377" b="8872"/>
          <a:stretch/>
        </p:blipFill>
        <p:spPr bwMode="auto">
          <a:xfrm>
            <a:off x="395536" y="332656"/>
            <a:ext cx="5040560" cy="635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RG1027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088381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pinimg.com/564x/6d/2b/13/6d2b130a1f39547615861fb0e0bb051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0" t="9425" r="23183" b="9412"/>
          <a:stretch/>
        </p:blipFill>
        <p:spPr bwMode="auto">
          <a:xfrm>
            <a:off x="251520" y="332656"/>
            <a:ext cx="4176464" cy="636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RG1028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780625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.pinimg.com/564x/c9/64/a7/c964a7a4b4f131f267ce4031a5981ee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23422" r="4637" b="23967"/>
          <a:stretch/>
        </p:blipFill>
        <p:spPr bwMode="auto">
          <a:xfrm rot="5400000">
            <a:off x="-1023204" y="1632804"/>
            <a:ext cx="6426077" cy="375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RG1029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8604019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.pinimg.com/564x/67/8b/b0/678bb03d13fbf233e0579ef2365cea3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217239"/>
            <a:ext cx="3600400" cy="652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RG1030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934583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564x/cd/fb/7e/cdfb7ec9789e69b1463f15226af9c9a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" t="3694" r="6662" b="3744"/>
          <a:stretch/>
        </p:blipFill>
        <p:spPr bwMode="auto">
          <a:xfrm>
            <a:off x="179512" y="332656"/>
            <a:ext cx="387717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RG1031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676675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564x/4b/a5/34/4ba534cdf2db9c474f40148226f8726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6725" r="5594" b="4785"/>
          <a:stretch/>
        </p:blipFill>
        <p:spPr bwMode="auto">
          <a:xfrm>
            <a:off x="323528" y="521050"/>
            <a:ext cx="4248472" cy="616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RG1032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696779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eston Hand Woven Wool Rug (180 X 270Cm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" t="6610" r="3524" b="6174"/>
          <a:stretch/>
        </p:blipFill>
        <p:spPr bwMode="auto">
          <a:xfrm rot="16200000">
            <a:off x="-870207" y="1591146"/>
            <a:ext cx="6271949" cy="388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RG1033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530520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.pinimg.com/564x/cd/92/a2/cd92a23f11e10261344fe82f230d2ff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3" b="17682"/>
          <a:stretch/>
        </p:blipFill>
        <p:spPr bwMode="auto">
          <a:xfrm rot="5400000">
            <a:off x="-974315" y="1339069"/>
            <a:ext cx="6532818" cy="412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RG1034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0109856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6" t="4757" r="15138" b="52415"/>
          <a:stretch/>
        </p:blipFill>
        <p:spPr bwMode="auto">
          <a:xfrm rot="16200000">
            <a:off x="-884533" y="1572864"/>
            <a:ext cx="6376566" cy="3960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RG1035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4102636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5" t="50000" r="14041" b="2054"/>
          <a:stretch/>
        </p:blipFill>
        <p:spPr bwMode="auto">
          <a:xfrm rot="16200000">
            <a:off x="-807565" y="1247724"/>
            <a:ext cx="636664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RG1036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955060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.pinimg.com/564x/82/1d/f2/821df2707ba709fad5fed2f04e5ec08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3" r="16356"/>
          <a:stretch/>
        </p:blipFill>
        <p:spPr bwMode="auto">
          <a:xfrm>
            <a:off x="323528" y="404664"/>
            <a:ext cx="4112841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RG1037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21721092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.pinimg.com/564x/8a/9e/3f/8a9e3fb9cbff3ceee61c2c1cdb203a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" t="23259" r="4251" b="21809"/>
          <a:stretch/>
        </p:blipFill>
        <p:spPr bwMode="auto">
          <a:xfrm rot="16200000">
            <a:off x="-977346" y="1633530"/>
            <a:ext cx="6346164" cy="374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RG1038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27560778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pinimg.com/564x/17/6e/2c/176e2c991ccbf82c17fb178120b595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3530753" cy="627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RG1039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17157289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.pinimg.com/564x/eb/a2/d3/eba2d39d59e6ef635daa472c95a9af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10" y="332656"/>
            <a:ext cx="345025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RG1040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25752736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ec/26/bb/ec26bbdf9f6ef09d0944ac72ad828b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104456" cy="656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177569"/>
            <a:ext cx="2912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Article no. – RT- RG1041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Size -  27x45 inches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Content – 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Price  - $</a:t>
            </a:r>
          </a:p>
        </p:txBody>
      </p:sp>
    </p:spTree>
    <p:extLst>
      <p:ext uri="{BB962C8B-B14F-4D97-AF65-F5344CB8AC3E}">
        <p14:creationId xmlns:p14="http://schemas.microsoft.com/office/powerpoint/2010/main" val="3114847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616</Words>
  <Application>Microsoft Office PowerPoint</Application>
  <PresentationFormat>On-screen Show (4:3)</PresentationFormat>
  <Paragraphs>165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Palatino</vt:lpstr>
      <vt:lpstr>Times New Roman</vt:lpstr>
      <vt:lpstr>Office Theme</vt:lpstr>
      <vt:lpstr>RUGS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X_X</dc:creator>
  <cp:lastModifiedBy>abc</cp:lastModifiedBy>
  <cp:revision>20</cp:revision>
  <dcterms:created xsi:type="dcterms:W3CDTF">2021-06-30T08:45:13Z</dcterms:created>
  <dcterms:modified xsi:type="dcterms:W3CDTF">2024-12-06T12:09:11Z</dcterms:modified>
</cp:coreProperties>
</file>