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256" r:id="rId3"/>
    <p:sldId id="282" r:id="rId4"/>
    <p:sldId id="291" r:id="rId5"/>
    <p:sldId id="296" r:id="rId6"/>
    <p:sldId id="292" r:id="rId7"/>
    <p:sldId id="297" r:id="rId8"/>
    <p:sldId id="293" r:id="rId9"/>
    <p:sldId id="294" r:id="rId10"/>
    <p:sldId id="295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6" r:id="rId26"/>
    <p:sldId id="31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5407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5D1A8-31B5-409D-B4E1-4601A6A6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5DCB7-6638-4B9E-8059-26815CEB5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C204-5E82-4606-B762-75AB8BBA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92F6B-D90F-4A7D-A3A7-8F46F28C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F7A93-FD17-4E93-B7CE-AE6BC18BA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9373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E3BAC-43F5-484F-AAD8-0F8045A8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D09D3-7E2A-457B-82F4-A5814BD0D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24D17-437D-42BA-B856-15817FA7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6C11E-1BCF-430B-84F6-9411676A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3D78A-F6B6-4881-9E52-54AF03D82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77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5C13-08CC-47C8-BA46-C47579743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B1369-E2DB-4FFD-A5DB-4B460703D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6169D-6D5E-4B24-9492-8FBE90DC4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273B-EF81-4630-B5F1-90BB8076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59974-C35D-460B-835C-4FFD6B949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06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0B06E-8158-43BF-B0E0-248837EB2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BCDD9-D1D3-4B07-A796-7E96C1400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F56069-F5DD-4142-9D6D-F2528BEEB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D88C7-6314-48AA-8F24-A5EFAA6E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F7FDC-D683-4C44-823B-38F025DE6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D117C-03AE-425F-8DFE-BA4271DFC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591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F894-7AA9-42F1-A352-4DCE701D1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2B7B2-2DA1-4286-8212-B36380103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43623-B524-4416-9B93-40CF2C895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E1190-A885-41EA-AF0E-2628B6AD8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40402D-1A8F-4371-9278-292035685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011EAF-B89C-4A4C-BE47-D19CC033E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734739-58B0-460D-8861-E59AD58DF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ED685C-8F52-4D61-AFAF-9FB19682C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639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1581E-D00B-464C-821A-61F3CC01A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0D1F7-9D69-4257-ACDD-7C2CEBADD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CC889F-1FE9-44BD-864C-600B6E29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723A9-5127-4389-A16A-CFA6EFD7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47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F460F4-3DED-4591-BC89-82E3D9654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945ED-5040-4004-BEAF-EAAE343C3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D3BAE-FD21-4AA2-AEFD-648C2532A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945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5915-B670-47AC-9C2B-C6694261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5B7F-2D86-4C99-A36D-B52F70ADE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E11D3-5395-40E7-BBF3-428945C3B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7E0D6-0E36-4D3E-AF5B-BC859C4E3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0BEED-A571-4E9C-B3B6-0F2E12BD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2C81B-6590-4B93-87F7-9009DF192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429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15A1D-47A9-4E4E-AEA9-25BE71F8E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3A3814-37C9-499A-AD88-802E30566D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A9C9B-8787-4F6B-A7E4-57563286F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46E6B-5F85-41DE-B745-D323A7D7F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E5394-8F73-48A6-AD2C-09248F12B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11527-53F6-41C0-B28E-7A8FACF8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20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5CD4-584C-4659-AB70-D5D1F9E0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DE89A-70F8-4A77-8004-A797E0601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EA537-BC57-4B31-9E7F-5F3DE7E18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C37B4-2FE1-4408-B044-01FCC52CB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9B77A-B0C3-4B47-A6C9-34142353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72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AA86DF-CB58-4AE7-B6B7-48EB93299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71D50-FE84-4411-B1F7-183084DFD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0D22A-3153-49B2-A081-9E291140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DEA3F-DB46-4021-A752-91DEE09A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FB290-FEE6-44E9-974E-1FB408D1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933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B2AA7-371F-47A7-AF79-4CB8C494C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B8ABF-D6D7-4EA5-9349-314A90999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5A5FE-E4C5-4AF7-B9F5-FCE0C034C2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F7E64-404F-4337-92AE-EF287ED460C1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361A-80E2-4AC6-AFC4-C6C5E5D95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34D9E-E537-442A-8C60-7B6CA593B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CFAB1-F96D-4639-8EAD-933C7F8929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758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30057" y="4045133"/>
            <a:ext cx="3052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arajita" pitchFamily="34" charset="0"/>
                <a:cs typeface="Aparajita" pitchFamily="34" charset="0"/>
              </a:rPr>
              <a:t>New collection</a:t>
            </a:r>
            <a:endParaRPr lang="en-US" sz="3200" b="1" dirty="0">
              <a:solidFill>
                <a:srgbClr val="DB3317"/>
              </a:solidFill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12" name="Picture 11" descr="ghk 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" y="0"/>
            <a:ext cx="266700" cy="6858000"/>
          </a:xfrm>
          <a:prstGeom prst="rect">
            <a:avLst/>
          </a:prstGeom>
        </p:spPr>
      </p:pic>
      <p:pic>
        <p:nvPicPr>
          <p:cNvPr id="13" name="Picture 12" descr="oplk,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4557" y="0"/>
            <a:ext cx="267443" cy="6858000"/>
          </a:xfrm>
          <a:prstGeom prst="rect">
            <a:avLst/>
          </a:prstGeom>
        </p:spPr>
      </p:pic>
      <p:pic>
        <p:nvPicPr>
          <p:cNvPr id="14" name="Picture 13" descr="u8ohjm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6620370"/>
            <a:ext cx="12192000" cy="237630"/>
          </a:xfrm>
          <a:prstGeom prst="rect">
            <a:avLst/>
          </a:prstGeom>
        </p:spPr>
      </p:pic>
      <p:pic>
        <p:nvPicPr>
          <p:cNvPr id="15" name="Picture 14" descr="yiyh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0" y="1"/>
            <a:ext cx="12192000" cy="199609"/>
          </a:xfrm>
          <a:prstGeom prst="rect">
            <a:avLst/>
          </a:prstGeom>
        </p:spPr>
      </p:pic>
      <p:pic>
        <p:nvPicPr>
          <p:cNvPr id="10" name="Picture 9" descr="SHASHI ENTERPRISES LOGO NEW-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79" y="1043300"/>
            <a:ext cx="10776857" cy="271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5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A3932A-6C60-4C27-A55E-B0CA5A27F8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15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5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8DD56D-DDC3-4DAF-8377-B39B8EA01A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7" y="563770"/>
            <a:ext cx="5890907" cy="629423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46041FB-2ABA-46C3-817B-30CC231D03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8994" y="497590"/>
            <a:ext cx="6289227" cy="636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83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BE9B1D-5D1A-462A-B7E8-C5E34F8E30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507" y="489097"/>
            <a:ext cx="6181494" cy="63428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5BFF60-C5C8-4EBA-9FE9-989AC06E3A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9097"/>
            <a:ext cx="6010506" cy="63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1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BE9B1D-5D1A-462A-B7E8-C5E34F8E30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5542" y="489096"/>
            <a:ext cx="6326458" cy="6368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5BFF60-C5C8-4EBA-9FE9-989AC06E3A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89096"/>
            <a:ext cx="5865540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0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BE9B1D-5D1A-462A-B7E8-C5E34F8E30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7913" y="489097"/>
            <a:ext cx="6594088" cy="6368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5BFF60-C5C8-4EBA-9FE9-989AC06E3A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9097"/>
            <a:ext cx="5597914" cy="639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16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BE9B1D-5D1A-462A-B7E8-C5E34F8E30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7288" y="489097"/>
            <a:ext cx="5955337" cy="6368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5BFF60-C5C8-4EBA-9FE9-989AC06E3A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15924"/>
            <a:ext cx="5597914" cy="593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21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72861-CBE6-44B0-B9F8-8EFAEA606D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8204" y="489095"/>
            <a:ext cx="6203795" cy="63796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FE2019-855D-45E1-9D29-CD23618B92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89096"/>
            <a:ext cx="5988204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9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72861-CBE6-44B0-B9F8-8EFAEA606D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8204" y="512406"/>
            <a:ext cx="6203795" cy="6333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FE2019-855D-45E1-9D29-CD23618B92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89097"/>
            <a:ext cx="5988204" cy="633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57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72861-CBE6-44B0-B9F8-8EFAEA606D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8204" y="489096"/>
            <a:ext cx="6203795" cy="6368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FE2019-855D-45E1-9D29-CD23618B92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89098"/>
            <a:ext cx="5988204" cy="636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2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9AF30-4E7B-4A92-8A8C-AAFD9FAEF7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4673"/>
            <a:ext cx="3980985" cy="63633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1310F0-D712-40E2-955B-E21F6957AA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0985" y="489097"/>
            <a:ext cx="4173042" cy="63689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710265-6A7F-4C6F-912F-825C83B2982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4028" y="489097"/>
            <a:ext cx="4037971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99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9AF30-4E7B-4A92-8A8C-AAFD9FAEF7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9097"/>
            <a:ext cx="3980985" cy="63689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3E17B2-5778-4AF6-9F8C-83BD852590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0986" y="489096"/>
            <a:ext cx="4215234" cy="63689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185AEE-A727-45B9-885F-1B3D1FD0E1B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6219" y="489097"/>
            <a:ext cx="3995781" cy="636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45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9AF30-4E7B-4A92-8A8C-AAFD9FAEF7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90727"/>
            <a:ext cx="5773480" cy="63672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4227F4-FA59-4A34-9343-06ACDF90B0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479" y="489097"/>
            <a:ext cx="6418521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24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9AF30-4E7B-4A92-8A8C-AAFD9FAEF7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89097"/>
            <a:ext cx="5963311" cy="63689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4227F4-FA59-4A34-9343-06ACDF90B0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3311" y="489097"/>
            <a:ext cx="5895490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01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9AF30-4E7B-4A92-8A8C-AAFD9FAEF7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89097"/>
            <a:ext cx="5858539" cy="63689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4227F4-FA59-4A34-9343-06ACDF90B0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8540" y="489097"/>
            <a:ext cx="6333459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10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257327-C726-40CF-B518-702C9363A9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64" y="3832131"/>
            <a:ext cx="2414795" cy="2928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9DFA06-5F3B-42E0-B9A9-D92D8C256F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3727" y="730809"/>
            <a:ext cx="2711301" cy="30034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9ED3F8-1889-4482-9909-F5A68CB2D6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196" y="730810"/>
            <a:ext cx="2711302" cy="29402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10B9C3-0501-49AD-99BE-9930EDDEAB4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696" y="884426"/>
            <a:ext cx="2711302" cy="28768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68B9B2-47E5-41EF-B38C-2687DA58C6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03" y="565598"/>
            <a:ext cx="2711302" cy="29282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A24F95B-BC5B-45FC-B598-893E87EBF7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176" y="3929795"/>
            <a:ext cx="2417654" cy="29282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E06C2A-BA32-4A4E-AC68-395D5A9A3A5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6226" y="3761276"/>
            <a:ext cx="2417654" cy="30967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79ED47-FDAA-4B5E-B087-D4888DF28AB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9586" y="3845535"/>
            <a:ext cx="2423522" cy="292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91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1C3E3B-FEE3-470B-9401-7CD4234EB1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0" y="3451284"/>
            <a:ext cx="2911573" cy="3333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E7A912-8A9A-4BE8-8A47-8176156644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91" y="502657"/>
            <a:ext cx="2746052" cy="29486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29B3F7-7C37-4FCF-9ED4-13138E27AF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884" y="3726710"/>
            <a:ext cx="2337807" cy="30582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5E52DF-1733-4A56-B0E3-27DC46BCFE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0310" y="3773180"/>
            <a:ext cx="2526419" cy="30117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F476C5-7E50-4CAD-82E4-7ADE76D2CCB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6965" y="3710762"/>
            <a:ext cx="2526418" cy="31472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54EC780-4ADE-4E11-9DB0-6DFB9A30321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6440" y="617259"/>
            <a:ext cx="3103870" cy="30557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FA0B6C-0291-4648-B059-5AB1517FBE4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4593" y="502656"/>
            <a:ext cx="2526699" cy="31182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6F49A14-3D60-4F5C-92C3-FD603E1FA2E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1570" y="592542"/>
            <a:ext cx="2526699" cy="311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1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2E6EB-5ADD-49B7-AC1C-F4A35A37A5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9096"/>
            <a:ext cx="6294473" cy="63689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DB62D-D76D-41DD-A698-4BBA2258D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474" y="489096"/>
            <a:ext cx="5897526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21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2E6EB-5ADD-49B7-AC1C-F4A35A37A5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9096"/>
            <a:ext cx="6294473" cy="63689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DB62D-D76D-41DD-A698-4BBA2258D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474" y="489095"/>
            <a:ext cx="5897526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97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2E6EB-5ADD-49B7-AC1C-F4A35A37A5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9094"/>
            <a:ext cx="6294473" cy="63689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DB62D-D76D-41DD-A698-4BBA2258D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474" y="489094"/>
            <a:ext cx="5897526" cy="63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92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2E6EB-5ADD-49B7-AC1C-F4A35A37A5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0" y="489094"/>
            <a:ext cx="6241073" cy="63689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DB62D-D76D-41DD-A698-4BBA2258D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7773" y="489094"/>
            <a:ext cx="5924227" cy="636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94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2E6EB-5ADD-49B7-AC1C-F4A35A37A5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9094"/>
            <a:ext cx="6267773" cy="63689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DB62D-D76D-41DD-A698-4BBA2258D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7773" y="489095"/>
            <a:ext cx="5924227" cy="63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6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2E6EB-5ADD-49B7-AC1C-F4A35A37A5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5" y="489094"/>
            <a:ext cx="6254763" cy="63689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DB62D-D76D-41DD-A698-4BBA2258D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7773" y="489094"/>
            <a:ext cx="5924227" cy="636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86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2E6EB-5ADD-49B7-AC1C-F4A35A37A5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33" y="489094"/>
            <a:ext cx="6209107" cy="63689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DB62D-D76D-41DD-A698-4BBA2258D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7773" y="489093"/>
            <a:ext cx="5924227" cy="636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284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90BDB-9F94-4F6F-BE8A-DE88BCA835B5}"/>
              </a:ext>
            </a:extLst>
          </p:cNvPr>
          <p:cNvSpPr/>
          <p:nvPr/>
        </p:nvSpPr>
        <p:spPr>
          <a:xfrm>
            <a:off x="0" y="0"/>
            <a:ext cx="12192000" cy="4890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5" name="Picture 2" descr="C:\Users\HP\Desktop\DE-22-3-C2..jpg">
            <a:extLst>
              <a:ext uri="{FF2B5EF4-FFF2-40B4-BE49-F238E27FC236}">
                <a16:creationId xmlns:a16="http://schemas.microsoft.com/office/drawing/2014/main" id="{9C8EA895-B379-4C17-88F6-38ED937B2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819" y="761879"/>
            <a:ext cx="2836384" cy="5825008"/>
          </a:xfrm>
          <a:prstGeom prst="rect">
            <a:avLst/>
          </a:prstGeom>
          <a:noFill/>
        </p:spPr>
      </p:pic>
      <p:pic>
        <p:nvPicPr>
          <p:cNvPr id="6" name="Picture 3" descr="C:\Users\HP\Desktop\VA-93 B.jpg">
            <a:extLst>
              <a:ext uri="{FF2B5EF4-FFF2-40B4-BE49-F238E27FC236}">
                <a16:creationId xmlns:a16="http://schemas.microsoft.com/office/drawing/2014/main" id="{30D59FC3-3D04-4079-9E63-3D42BCE88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761879"/>
            <a:ext cx="2743199" cy="5783818"/>
          </a:xfrm>
          <a:prstGeom prst="rect">
            <a:avLst/>
          </a:prstGeom>
          <a:noFill/>
        </p:spPr>
      </p:pic>
      <p:pic>
        <p:nvPicPr>
          <p:cNvPr id="7" name="Picture 4" descr="C:\Users\HP\Desktop\RM-03 b.jpg">
            <a:extLst>
              <a:ext uri="{FF2B5EF4-FFF2-40B4-BE49-F238E27FC236}">
                <a16:creationId xmlns:a16="http://schemas.microsoft.com/office/drawing/2014/main" id="{E74B9014-0CD8-4C1C-921F-65EA18971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96028" y="803068"/>
            <a:ext cx="2743199" cy="5698150"/>
          </a:xfrm>
          <a:prstGeom prst="rect">
            <a:avLst/>
          </a:prstGeom>
          <a:noFill/>
        </p:spPr>
      </p:pic>
      <p:pic>
        <p:nvPicPr>
          <p:cNvPr id="9" name="Picture 5" descr="C:\Users\HP\Desktop\01 a (2-6X8).jpg">
            <a:extLst>
              <a:ext uri="{FF2B5EF4-FFF2-40B4-BE49-F238E27FC236}">
                <a16:creationId xmlns:a16="http://schemas.microsoft.com/office/drawing/2014/main" id="{E7C79C26-F764-4D24-9904-A8C691C2A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67825" y="803068"/>
            <a:ext cx="2743200" cy="569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6355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B754CC-DB7B-4230-8C11-8F1CA2EFE6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582" y="3578357"/>
            <a:ext cx="6624110" cy="32796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641384-7989-4DC7-B225-566AA7070F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581" y="50269"/>
            <a:ext cx="6624111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779719-7B8F-4D16-879E-12C7FEEE45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42301" y="1238250"/>
            <a:ext cx="6603448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41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2</Words>
  <Application>Microsoft Office PowerPoint</Application>
  <PresentationFormat>Widescreen</PresentationFormat>
  <Paragraphs>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Aparajita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RHYTHM OVERSEAS</dc:title>
  <dc:creator>RHYTHM MIGLANI</dc:creator>
  <cp:lastModifiedBy>abc</cp:lastModifiedBy>
  <cp:revision>188</cp:revision>
  <dcterms:created xsi:type="dcterms:W3CDTF">2021-07-16T06:48:06Z</dcterms:created>
  <dcterms:modified xsi:type="dcterms:W3CDTF">2024-12-06T12:13:44Z</dcterms:modified>
</cp:coreProperties>
</file>