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4"/>
  </p:notesMasterIdLst>
  <p:sldIdLst>
    <p:sldId id="830" r:id="rId2"/>
    <p:sldId id="831" r:id="rId3"/>
    <p:sldId id="832" r:id="rId4"/>
    <p:sldId id="833" r:id="rId5"/>
    <p:sldId id="834" r:id="rId6"/>
    <p:sldId id="835" r:id="rId7"/>
    <p:sldId id="836" r:id="rId8"/>
    <p:sldId id="837" r:id="rId9"/>
    <p:sldId id="838" r:id="rId10"/>
    <p:sldId id="839" r:id="rId11"/>
    <p:sldId id="840" r:id="rId12"/>
    <p:sldId id="84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urav Arora" initials="GA" lastIdx="3" clrIdx="0">
    <p:extLst>
      <p:ext uri="{19B8F6BF-5375-455C-9EA6-DF929625EA0E}">
        <p15:presenceInfo xmlns:p15="http://schemas.microsoft.com/office/powerpoint/2012/main" userId="Gaurav Aro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3C0C"/>
    <a:srgbClr val="FFFFFF"/>
    <a:srgbClr val="8A4618"/>
    <a:srgbClr val="6B7668"/>
    <a:srgbClr val="99918B"/>
    <a:srgbClr val="23283E"/>
    <a:srgbClr val="88A4A6"/>
    <a:srgbClr val="B7CCD2"/>
    <a:srgbClr val="9FA7AE"/>
    <a:srgbClr val="252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23" autoAdjust="0"/>
    <p:restoredTop sz="96806" autoAdjust="0"/>
  </p:normalViewPr>
  <p:slideViewPr>
    <p:cSldViewPr snapToGrid="0">
      <p:cViewPr varScale="1">
        <p:scale>
          <a:sx n="72" d="100"/>
          <a:sy n="72" d="100"/>
        </p:scale>
        <p:origin x="5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E6A5B-24A9-4C82-A134-80958A3FB529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ED507-1E7F-4E71-9763-B6ABB1DF466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718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9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79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69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59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4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38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2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18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4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5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31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156">
                <a:solidFill>
                  <a:schemeClr val="tx1">
                    <a:tint val="75000"/>
                  </a:schemeClr>
                </a:solidFill>
              </a:defRPr>
            </a:lvl1pPr>
            <a:lvl2pPr marL="489784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2pPr>
            <a:lvl3pPr marL="979568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46935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5913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4891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38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284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1826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3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70" y="1706563"/>
            <a:ext cx="6481233" cy="4827587"/>
          </a:xfrm>
        </p:spPr>
        <p:txBody>
          <a:bodyPr/>
          <a:lstStyle>
            <a:lvl1pPr>
              <a:defRPr sz="3000"/>
            </a:lvl1pPr>
            <a:lvl2pPr>
              <a:defRPr sz="2531"/>
            </a:lvl2pPr>
            <a:lvl3pPr>
              <a:defRPr sz="2156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16804" y="1706563"/>
            <a:ext cx="6481233" cy="4827587"/>
          </a:xfrm>
        </p:spPr>
        <p:txBody>
          <a:bodyPr/>
          <a:lstStyle>
            <a:lvl1pPr>
              <a:defRPr sz="3000"/>
            </a:lvl1pPr>
            <a:lvl2pPr>
              <a:defRPr sz="2531"/>
            </a:lvl2pPr>
            <a:lvl3pPr>
              <a:defRPr sz="2156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10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8" cy="63976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9784" indent="0">
              <a:buNone/>
              <a:defRPr sz="2156" b="1"/>
            </a:lvl2pPr>
            <a:lvl3pPr marL="979568" indent="0">
              <a:buNone/>
              <a:defRPr sz="1969" b="1"/>
            </a:lvl3pPr>
            <a:lvl4pPr marL="1469351" indent="0">
              <a:buNone/>
              <a:defRPr sz="1688" b="1"/>
            </a:lvl4pPr>
            <a:lvl5pPr marL="1959136" indent="0">
              <a:buNone/>
              <a:defRPr sz="1688" b="1"/>
            </a:lvl5pPr>
            <a:lvl6pPr marL="2448919" indent="0">
              <a:buNone/>
              <a:defRPr sz="1688" b="1"/>
            </a:lvl6pPr>
            <a:lvl7pPr marL="2938703" indent="0">
              <a:buNone/>
              <a:defRPr sz="1688" b="1"/>
            </a:lvl7pPr>
            <a:lvl8pPr marL="3428485" indent="0">
              <a:buNone/>
              <a:defRPr sz="1688" b="1"/>
            </a:lvl8pPr>
            <a:lvl9pPr marL="3918269" indent="0">
              <a:buNone/>
              <a:defRPr sz="16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8"/>
            <a:ext cx="5386918" cy="3951288"/>
          </a:xfrm>
        </p:spPr>
        <p:txBody>
          <a:bodyPr/>
          <a:lstStyle>
            <a:lvl1pPr>
              <a:defRPr sz="2531"/>
            </a:lvl1pPr>
            <a:lvl2pPr>
              <a:defRPr sz="2156"/>
            </a:lvl2pPr>
            <a:lvl3pPr>
              <a:defRPr sz="1969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6"/>
            <a:ext cx="5389033" cy="63976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9784" indent="0">
              <a:buNone/>
              <a:defRPr sz="2156" b="1"/>
            </a:lvl2pPr>
            <a:lvl3pPr marL="979568" indent="0">
              <a:buNone/>
              <a:defRPr sz="1969" b="1"/>
            </a:lvl3pPr>
            <a:lvl4pPr marL="1469351" indent="0">
              <a:buNone/>
              <a:defRPr sz="1688" b="1"/>
            </a:lvl4pPr>
            <a:lvl5pPr marL="1959136" indent="0">
              <a:buNone/>
              <a:defRPr sz="1688" b="1"/>
            </a:lvl5pPr>
            <a:lvl6pPr marL="2448919" indent="0">
              <a:buNone/>
              <a:defRPr sz="1688" b="1"/>
            </a:lvl6pPr>
            <a:lvl7pPr marL="2938703" indent="0">
              <a:buNone/>
              <a:defRPr sz="1688" b="1"/>
            </a:lvl7pPr>
            <a:lvl8pPr marL="3428485" indent="0">
              <a:buNone/>
              <a:defRPr sz="1688" b="1"/>
            </a:lvl8pPr>
            <a:lvl9pPr marL="3918269" indent="0">
              <a:buNone/>
              <a:defRPr sz="16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8"/>
            <a:ext cx="5389033" cy="3951288"/>
          </a:xfrm>
        </p:spPr>
        <p:txBody>
          <a:bodyPr/>
          <a:lstStyle>
            <a:lvl1pPr>
              <a:defRPr sz="2531"/>
            </a:lvl1pPr>
            <a:lvl2pPr>
              <a:defRPr sz="2156"/>
            </a:lvl2pPr>
            <a:lvl3pPr>
              <a:defRPr sz="1969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13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0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5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15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469"/>
            </a:lvl1pPr>
            <a:lvl2pPr>
              <a:defRPr sz="3000"/>
            </a:lvl2pPr>
            <a:lvl3pPr>
              <a:defRPr sz="2531"/>
            </a:lvl3pPr>
            <a:lvl4pPr>
              <a:defRPr sz="2156"/>
            </a:lvl4pPr>
            <a:lvl5pPr>
              <a:defRPr sz="2156"/>
            </a:lvl5pPr>
            <a:lvl6pPr>
              <a:defRPr sz="2156"/>
            </a:lvl6pPr>
            <a:lvl7pPr>
              <a:defRPr sz="2156"/>
            </a:lvl7pPr>
            <a:lvl8pPr>
              <a:defRPr sz="2156"/>
            </a:lvl8pPr>
            <a:lvl9pPr>
              <a:defRPr sz="21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3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89784" indent="0">
              <a:buNone/>
              <a:defRPr sz="1313"/>
            </a:lvl2pPr>
            <a:lvl3pPr marL="979568" indent="0">
              <a:buNone/>
              <a:defRPr sz="1031"/>
            </a:lvl3pPr>
            <a:lvl4pPr marL="1469351" indent="0">
              <a:buNone/>
              <a:defRPr sz="938"/>
            </a:lvl4pPr>
            <a:lvl5pPr marL="1959136" indent="0">
              <a:buNone/>
              <a:defRPr sz="938"/>
            </a:lvl5pPr>
            <a:lvl6pPr marL="2448919" indent="0">
              <a:buNone/>
              <a:defRPr sz="938"/>
            </a:lvl6pPr>
            <a:lvl7pPr marL="2938703" indent="0">
              <a:buNone/>
              <a:defRPr sz="938"/>
            </a:lvl7pPr>
            <a:lvl8pPr marL="3428485" indent="0">
              <a:buNone/>
              <a:defRPr sz="938"/>
            </a:lvl8pPr>
            <a:lvl9pPr marL="3918269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09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3"/>
            <a:ext cx="7315200" cy="566738"/>
          </a:xfrm>
        </p:spPr>
        <p:txBody>
          <a:bodyPr anchor="b"/>
          <a:lstStyle>
            <a:lvl1pPr algn="l">
              <a:defRPr sz="215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469"/>
            </a:lvl1pPr>
            <a:lvl2pPr marL="489784" indent="0">
              <a:buNone/>
              <a:defRPr sz="3000"/>
            </a:lvl2pPr>
            <a:lvl3pPr marL="979568" indent="0">
              <a:buNone/>
              <a:defRPr sz="2531"/>
            </a:lvl3pPr>
            <a:lvl4pPr marL="1469351" indent="0">
              <a:buNone/>
              <a:defRPr sz="2156"/>
            </a:lvl4pPr>
            <a:lvl5pPr marL="1959136" indent="0">
              <a:buNone/>
              <a:defRPr sz="2156"/>
            </a:lvl5pPr>
            <a:lvl6pPr marL="2448919" indent="0">
              <a:buNone/>
              <a:defRPr sz="2156"/>
            </a:lvl6pPr>
            <a:lvl7pPr marL="2938703" indent="0">
              <a:buNone/>
              <a:defRPr sz="2156"/>
            </a:lvl7pPr>
            <a:lvl8pPr marL="3428485" indent="0">
              <a:buNone/>
              <a:defRPr sz="2156"/>
            </a:lvl8pPr>
            <a:lvl9pPr marL="3918269" indent="0">
              <a:buNone/>
              <a:defRPr sz="215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41"/>
            <a:ext cx="73152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89784" indent="0">
              <a:buNone/>
              <a:defRPr sz="1313"/>
            </a:lvl2pPr>
            <a:lvl3pPr marL="979568" indent="0">
              <a:buNone/>
              <a:defRPr sz="1031"/>
            </a:lvl3pPr>
            <a:lvl4pPr marL="1469351" indent="0">
              <a:buNone/>
              <a:defRPr sz="938"/>
            </a:lvl4pPr>
            <a:lvl5pPr marL="1959136" indent="0">
              <a:buNone/>
              <a:defRPr sz="938"/>
            </a:lvl5pPr>
            <a:lvl6pPr marL="2448919" indent="0">
              <a:buNone/>
              <a:defRPr sz="938"/>
            </a:lvl6pPr>
            <a:lvl7pPr marL="2938703" indent="0">
              <a:buNone/>
              <a:defRPr sz="938"/>
            </a:lvl7pPr>
            <a:lvl8pPr marL="3428485" indent="0">
              <a:buNone/>
              <a:defRPr sz="938"/>
            </a:lvl8pPr>
            <a:lvl9pPr marL="3918269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5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6618" y="293688"/>
            <a:ext cx="3291416" cy="6240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7" y="293688"/>
            <a:ext cx="9671051" cy="6240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1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104487" tIns="52244" rIns="104487" bIns="5224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104487" tIns="52244" rIns="104487" bIns="5224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104487" tIns="52244" rIns="104487" bIns="52244" rtlCol="0" anchor="ctr"/>
          <a:lstStyle>
            <a:lvl1pPr algn="l">
              <a:defRPr sz="13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5515F-00A5-4D09-B3FB-AC9DFD7A3EFE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104487" tIns="52244" rIns="104487" bIns="52244" rtlCol="0" anchor="ctr"/>
          <a:lstStyle>
            <a:lvl1pPr algn="ctr">
              <a:defRPr sz="13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104487" tIns="52244" rIns="104487" bIns="52244" rtlCol="0" anchor="ctr"/>
          <a:lstStyle>
            <a:lvl1pPr algn="r">
              <a:defRPr sz="13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B4CCF-5403-4C10-AABA-34E68EB4E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22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79568" rtl="0" eaLnBrk="1" latinLnBrk="0" hangingPunct="1">
        <a:spcBef>
          <a:spcPct val="0"/>
        </a:spcBef>
        <a:buNone/>
        <a:defRPr sz="46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7338" indent="-367338" algn="l" defTabSz="979568" rtl="0" eaLnBrk="1" latinLnBrk="0" hangingPunct="1">
        <a:spcBef>
          <a:spcPct val="20000"/>
        </a:spcBef>
        <a:buFont typeface="Arial" pitchFamily="34" charset="0"/>
        <a:buChar char="•"/>
        <a:defRPr sz="3469" kern="1200">
          <a:solidFill>
            <a:schemeClr val="tx1"/>
          </a:solidFill>
          <a:latin typeface="+mn-lt"/>
          <a:ea typeface="+mn-ea"/>
          <a:cs typeface="+mn-cs"/>
        </a:defRPr>
      </a:lvl1pPr>
      <a:lvl2pPr marL="795899" indent="-306115" algn="l" defTabSz="979568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24459" indent="-244893" algn="l" defTabSz="979568" rtl="0" eaLnBrk="1" latinLnBrk="0" hangingPunct="1">
        <a:spcBef>
          <a:spcPct val="20000"/>
        </a:spcBef>
        <a:buFont typeface="Arial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3pPr>
      <a:lvl4pPr marL="1714243" indent="-244893" algn="l" defTabSz="979568" rtl="0" eaLnBrk="1" latinLnBrk="0" hangingPunct="1">
        <a:spcBef>
          <a:spcPct val="20000"/>
        </a:spcBef>
        <a:buFont typeface="Arial" pitchFamily="34" charset="0"/>
        <a:buChar char="–"/>
        <a:defRPr sz="2156" kern="1200">
          <a:solidFill>
            <a:schemeClr val="tx1"/>
          </a:solidFill>
          <a:latin typeface="+mn-lt"/>
          <a:ea typeface="+mn-ea"/>
          <a:cs typeface="+mn-cs"/>
        </a:defRPr>
      </a:lvl4pPr>
      <a:lvl5pPr marL="2204026" indent="-244893" algn="l" defTabSz="979568" rtl="0" eaLnBrk="1" latinLnBrk="0" hangingPunct="1">
        <a:spcBef>
          <a:spcPct val="20000"/>
        </a:spcBef>
        <a:buFont typeface="Arial" pitchFamily="34" charset="0"/>
        <a:buChar char="»"/>
        <a:defRPr sz="2156" kern="1200">
          <a:solidFill>
            <a:schemeClr val="tx1"/>
          </a:solidFill>
          <a:latin typeface="+mn-lt"/>
          <a:ea typeface="+mn-ea"/>
          <a:cs typeface="+mn-cs"/>
        </a:defRPr>
      </a:lvl5pPr>
      <a:lvl6pPr marL="2693810" indent="-244893" algn="l" defTabSz="979568" rtl="0" eaLnBrk="1" latinLnBrk="0" hangingPunct="1">
        <a:spcBef>
          <a:spcPct val="20000"/>
        </a:spcBef>
        <a:buFont typeface="Arial" pitchFamily="34" charset="0"/>
        <a:buChar char="•"/>
        <a:defRPr sz="2156" kern="1200">
          <a:solidFill>
            <a:schemeClr val="tx1"/>
          </a:solidFill>
          <a:latin typeface="+mn-lt"/>
          <a:ea typeface="+mn-ea"/>
          <a:cs typeface="+mn-cs"/>
        </a:defRPr>
      </a:lvl6pPr>
      <a:lvl7pPr marL="3183594" indent="-244893" algn="l" defTabSz="979568" rtl="0" eaLnBrk="1" latinLnBrk="0" hangingPunct="1">
        <a:spcBef>
          <a:spcPct val="20000"/>
        </a:spcBef>
        <a:buFont typeface="Arial" pitchFamily="34" charset="0"/>
        <a:buChar char="•"/>
        <a:defRPr sz="2156" kern="1200">
          <a:solidFill>
            <a:schemeClr val="tx1"/>
          </a:solidFill>
          <a:latin typeface="+mn-lt"/>
          <a:ea typeface="+mn-ea"/>
          <a:cs typeface="+mn-cs"/>
        </a:defRPr>
      </a:lvl7pPr>
      <a:lvl8pPr marL="3673377" indent="-244893" algn="l" defTabSz="979568" rtl="0" eaLnBrk="1" latinLnBrk="0" hangingPunct="1">
        <a:spcBef>
          <a:spcPct val="20000"/>
        </a:spcBef>
        <a:buFont typeface="Arial" pitchFamily="34" charset="0"/>
        <a:buChar char="•"/>
        <a:defRPr sz="2156" kern="1200">
          <a:solidFill>
            <a:schemeClr val="tx1"/>
          </a:solidFill>
          <a:latin typeface="+mn-lt"/>
          <a:ea typeface="+mn-ea"/>
          <a:cs typeface="+mn-cs"/>
        </a:defRPr>
      </a:lvl8pPr>
      <a:lvl9pPr marL="4163161" indent="-244893" algn="l" defTabSz="979568" rtl="0" eaLnBrk="1" latinLnBrk="0" hangingPunct="1">
        <a:spcBef>
          <a:spcPct val="20000"/>
        </a:spcBef>
        <a:buFont typeface="Arial" pitchFamily="34" charset="0"/>
        <a:buChar char="•"/>
        <a:defRPr sz="21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9568" rtl="0" eaLnBrk="1" latinLnBrk="0" hangingPunct="1">
        <a:defRPr sz="1969" kern="1200">
          <a:solidFill>
            <a:schemeClr val="tx1"/>
          </a:solidFill>
          <a:latin typeface="+mn-lt"/>
          <a:ea typeface="+mn-ea"/>
          <a:cs typeface="+mn-cs"/>
        </a:defRPr>
      </a:lvl1pPr>
      <a:lvl2pPr marL="489784" algn="l" defTabSz="979568" rtl="0" eaLnBrk="1" latinLnBrk="0" hangingPunct="1">
        <a:defRPr sz="1969" kern="1200">
          <a:solidFill>
            <a:schemeClr val="tx1"/>
          </a:solidFill>
          <a:latin typeface="+mn-lt"/>
          <a:ea typeface="+mn-ea"/>
          <a:cs typeface="+mn-cs"/>
        </a:defRPr>
      </a:lvl2pPr>
      <a:lvl3pPr marL="979568" algn="l" defTabSz="979568" rtl="0" eaLnBrk="1" latinLnBrk="0" hangingPunct="1">
        <a:defRPr sz="1969" kern="1200">
          <a:solidFill>
            <a:schemeClr val="tx1"/>
          </a:solidFill>
          <a:latin typeface="+mn-lt"/>
          <a:ea typeface="+mn-ea"/>
          <a:cs typeface="+mn-cs"/>
        </a:defRPr>
      </a:lvl3pPr>
      <a:lvl4pPr marL="1469351" algn="l" defTabSz="979568" rtl="0" eaLnBrk="1" latinLnBrk="0" hangingPunct="1">
        <a:defRPr sz="1969" kern="1200">
          <a:solidFill>
            <a:schemeClr val="tx1"/>
          </a:solidFill>
          <a:latin typeface="+mn-lt"/>
          <a:ea typeface="+mn-ea"/>
          <a:cs typeface="+mn-cs"/>
        </a:defRPr>
      </a:lvl4pPr>
      <a:lvl5pPr marL="1959136" algn="l" defTabSz="979568" rtl="0" eaLnBrk="1" latinLnBrk="0" hangingPunct="1">
        <a:defRPr sz="1969" kern="1200">
          <a:solidFill>
            <a:schemeClr val="tx1"/>
          </a:solidFill>
          <a:latin typeface="+mn-lt"/>
          <a:ea typeface="+mn-ea"/>
          <a:cs typeface="+mn-cs"/>
        </a:defRPr>
      </a:lvl5pPr>
      <a:lvl6pPr marL="2448919" algn="l" defTabSz="979568" rtl="0" eaLnBrk="1" latinLnBrk="0" hangingPunct="1">
        <a:defRPr sz="1969" kern="1200">
          <a:solidFill>
            <a:schemeClr val="tx1"/>
          </a:solidFill>
          <a:latin typeface="+mn-lt"/>
          <a:ea typeface="+mn-ea"/>
          <a:cs typeface="+mn-cs"/>
        </a:defRPr>
      </a:lvl6pPr>
      <a:lvl7pPr marL="2938703" algn="l" defTabSz="979568" rtl="0" eaLnBrk="1" latinLnBrk="0" hangingPunct="1">
        <a:defRPr sz="1969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5" algn="l" defTabSz="979568" rtl="0" eaLnBrk="1" latinLnBrk="0" hangingPunct="1">
        <a:defRPr sz="1969" kern="1200">
          <a:solidFill>
            <a:schemeClr val="tx1"/>
          </a:solidFill>
          <a:latin typeface="+mn-lt"/>
          <a:ea typeface="+mn-ea"/>
          <a:cs typeface="+mn-cs"/>
        </a:defRPr>
      </a:lvl8pPr>
      <a:lvl9pPr marL="3918269" algn="l" defTabSz="979568" rtl="0" eaLnBrk="1" latinLnBrk="0" hangingPunct="1">
        <a:defRPr sz="1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7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Design</a:t>
            </a:r>
            <a:r>
              <a:rPr kumimoji="0" lang="en-US" sz="17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Name/Item No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–</a:t>
            </a:r>
            <a:r>
              <a:rPr kumimoji="0" lang="en-US" sz="17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1700" b="1" dirty="0">
                <a:solidFill>
                  <a:srgbClr val="002060"/>
                </a:solidFill>
                <a:cs typeface="Times New Roman" panose="02020603050405020304" pitchFamily="18" charset="0"/>
              </a:rPr>
              <a:t>RT-TT-100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7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13" name="Picture 12" descr="WhatsApp Image 2022-09-28 at 12.01.33 P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32" y="108855"/>
            <a:ext cx="5913668" cy="65495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8" name="Picture 7" descr="WhatsApp Image 2022-09-28 at 12.01.33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22" y="228598"/>
            <a:ext cx="5347608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9" name="Picture 8" descr="WhatsApp Image 2022-09-28 at 12.01.34 P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9" y="141514"/>
            <a:ext cx="5010151" cy="65060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8" name="Picture 7" descr="WhatsApp Image 2022-09-28 at 12.01.34 PM (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34" y="119742"/>
            <a:ext cx="5086351" cy="65205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9" name="Picture 8" descr="WhatsApp Image 2022-09-28 at 12.01.35 P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36" y="163284"/>
            <a:ext cx="5162550" cy="6578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</a:t>
            </a:r>
            <a:r>
              <a:rPr lang="en-IN" sz="20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recylec</a:t>
            </a: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 Cotton Woven Throw , </a:t>
            </a: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90” cm into 180’cm</a:t>
            </a: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1000-</a:t>
            </a: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180 GSM waits</a:t>
            </a: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80 cotton + mis fiber20%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Inhouse ;95Rs.- 20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20ft container,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Rs,81</a:t>
            </a:r>
          </a:p>
          <a:p>
            <a:pPr lvl="0">
              <a:defRPr/>
            </a:pPr>
            <a:r>
              <a:rPr lang="en-IN" sz="20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Tanna</a:t>
            </a: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IN" sz="20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polister</a:t>
            </a: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 , </a:t>
            </a:r>
            <a:r>
              <a:rPr lang="en-IN" sz="20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banaa</a:t>
            </a: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- </a:t>
            </a:r>
            <a:r>
              <a:rPr lang="en-IN" sz="20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recyle</a:t>
            </a: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IN" sz="20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cottan</a:t>
            </a: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70% </a:t>
            </a:r>
            <a:r>
              <a:rPr lang="en-IN" sz="20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polise</a:t>
            </a: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135GSm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8" name="Picture 7" descr="WhatsApp Image 2022-09-28 at 12.01.35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77" y="97969"/>
            <a:ext cx="5227866" cy="65931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9" name="Picture 8" descr="WhatsApp Image 2022-09-28 at 12.01.36 P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1" y="141515"/>
            <a:ext cx="5042806" cy="65350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8" name="Picture 7" descr="WhatsApp Image 2022-09-28 at 12.01.36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63" y="119741"/>
            <a:ext cx="5216980" cy="6564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9" name="Picture 8" descr="WhatsApp Image 2022-09-28 at 12.01.37 P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17" y="119740"/>
            <a:ext cx="5108126" cy="65931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8" name="Picture 7" descr="WhatsApp Image 2022-09-28 at 12.01.37 PM (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91" y="87083"/>
            <a:ext cx="5249637" cy="66221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9" name="Picture 8" descr="WhatsApp Image 2022-09-28 at 12.01.37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9" y="76197"/>
            <a:ext cx="5140780" cy="66221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14EF76-5ACE-4F7B-9072-AF3923DCF49D}"/>
              </a:ext>
            </a:extLst>
          </p:cNvPr>
          <p:cNvSpPr/>
          <p:nvPr/>
        </p:nvSpPr>
        <p:spPr>
          <a:xfrm>
            <a:off x="7110551" y="1480457"/>
            <a:ext cx="4199705" cy="37991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Product Description – Cotton Woven Throw </a:t>
            </a: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Design Name/Item No – RT-TT-100</a:t>
            </a:r>
          </a:p>
          <a:p>
            <a:pPr lvl="0">
              <a:defRPr/>
            </a:pPr>
            <a:endParaRPr lang="en-US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IN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Color – as per image</a:t>
            </a:r>
          </a:p>
          <a:p>
            <a:pPr lvl="0">
              <a:defRPr/>
            </a:pPr>
            <a:endParaRPr lang="en-IN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26A9D-D375-4202-9504-FFB7F9357725}"/>
              </a:ext>
            </a:extLst>
          </p:cNvPr>
          <p:cNvSpPr/>
          <p:nvPr/>
        </p:nvSpPr>
        <p:spPr>
          <a:xfrm>
            <a:off x="7358744" y="256786"/>
            <a:ext cx="4463168" cy="4270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Turkish Towel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8" name="Picture 7" descr="WhatsApp Image 2022-09-28 at 12.01.38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76" y="54425"/>
            <a:ext cx="5108123" cy="66511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3560</TotalTime>
  <Words>278</Words>
  <Application>Microsoft Office PowerPoint</Application>
  <PresentationFormat>Widescreen</PresentationFormat>
  <Paragraphs>108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Georgia</vt:lpstr>
      <vt:lpstr>Times New Roman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Ritu Arora</dc:creator>
  <cp:lastModifiedBy>abc</cp:lastModifiedBy>
  <cp:revision>362</cp:revision>
  <dcterms:created xsi:type="dcterms:W3CDTF">2020-10-06T05:24:43Z</dcterms:created>
  <dcterms:modified xsi:type="dcterms:W3CDTF">2024-12-09T10:04:10Z</dcterms:modified>
</cp:coreProperties>
</file>