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57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9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FB08DD-5EA2-483A-A03C-A7770F786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BE705EE-69D6-434B-9DE2-842C038B7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1E8223-2FED-4B33-B8AD-1074DC63A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8CA4-4D35-40C7-A757-4643C754B658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A8E2F2-5C00-41C6-B3B3-3B031E47A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0D96D82-B3E5-4BE2-83F9-195B0215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DA24C-1BC0-4D4A-A325-4AD649C3D0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3378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CD56BC-788F-4388-A234-4A61ABA2E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1C8D99-7716-4C8A-AE7B-A325DA215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10AFD9F-9C7D-4C74-AC31-D2B2D12F7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8CA4-4D35-40C7-A757-4643C754B658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FB0853E-A4F3-4EEF-B75A-01CFC6D81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1610D1-F1F1-4F50-BCEF-35D114177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DA24C-1BC0-4D4A-A325-4AD649C3D0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8962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193B13-D44A-4AE8-82C5-4FB671EBA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318ECA6-BE91-46C5-B41F-5F84F1DA7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B89A28-464A-4426-A82D-48EAF6261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8CA4-4D35-40C7-A757-4643C754B658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A2017A-27C5-411A-B3B6-B7C97C0E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717FC00-CE9A-4228-A29A-6340F563A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DA24C-1BC0-4D4A-A325-4AD649C3D0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88539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9532C8-B643-4CA0-BCB2-375E19517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9084AF-994B-4276-BD05-CF691A1680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DA14AFC-3C6E-42CD-91F3-B2F71434B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8D33A1D-3A8C-4A95-8D25-8DF9249A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8CA4-4D35-40C7-A757-4643C754B658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26EDF25-EFDE-4468-AC3E-FFCFA085D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2DE4C14-81C3-4E69-BD20-1579D0EE0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DA24C-1BC0-4D4A-A325-4AD649C3D0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2546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4F30FD-6995-4489-9523-3022205E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30C9A92-ACD7-40FF-BCE6-8C8449D2C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A335002-8217-414E-963C-D39BF9F64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458334A-035F-4ABA-BB5A-1933093807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A53C370-013A-4C9C-A312-403BB7FF2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5E7180A-8933-431F-AA69-ED7F14930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8CA4-4D35-40C7-A757-4643C754B658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B8E74F5-6F70-496C-9299-403616EA0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9AA7D0D-9D42-4C2C-AFB0-4703B0B9E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DA24C-1BC0-4D4A-A325-4AD649C3D0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90656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6768BE-FDEA-4DBC-A43B-6FB550CD3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5B61C84-C133-4950-9BC2-6414CFE4A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8CA4-4D35-40C7-A757-4643C754B658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C2803D5-0351-467E-954B-B1D9C418E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13C4500-2413-4F35-9C91-2F5FB59F0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DA24C-1BC0-4D4A-A325-4AD649C3D0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8988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795BD01-B0A7-4CD9-AFAF-803F62EF4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8CA4-4D35-40C7-A757-4643C754B658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BCBAAA2-AC44-4341-99D7-D4E01AFBF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B343669-5DA0-4CB1-A72D-C1C67EA80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DA24C-1BC0-4D4A-A325-4AD649C3D0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42245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FE83E7-BC3C-4C99-998E-40AA5F348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9ED399-07F7-4D58-9B43-819097DEF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4B575A8-5CCF-45B4-9BB2-E8D01BF46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593A8F2-31D4-40BD-902C-2820D9EB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8CA4-4D35-40C7-A757-4643C754B658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65AFED-B52F-460C-9D88-00742F5B2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25E7E58-400C-4304-B43F-CF7E6500C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DA24C-1BC0-4D4A-A325-4AD649C3D0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95253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C5D031-8300-4229-ACD6-F41D80FE6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A13D712-A3EB-4D61-A53E-BD76D2EE2E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7EE0BA9-CAB6-4327-90DB-13B565F08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FAADDBB-F2AE-4DE8-8408-E95F99466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8CA4-4D35-40C7-A757-4643C754B658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13B9BF4-DF43-4945-89FB-4C0DDEDFC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4B1689F-5B12-403F-9D17-1824E054F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DA24C-1BC0-4D4A-A325-4AD649C3D0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916195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E83CB0-AE31-4ED5-9A2A-1F0BE2C50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3F3C906-3A87-449B-9262-956888F7C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B09354-0AC4-46DB-BF5E-01374B3B6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8CA4-4D35-40C7-A757-4643C754B658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4CF05D7-AF84-44C0-B03E-DC8E1444B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0D9102-EF79-4416-859A-A47831248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DA24C-1BC0-4D4A-A325-4AD649C3D0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2989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78D97B7-FC3B-4F74-999A-3A6F488A3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BB64B99-0E0A-4DA1-A886-2C10C1CB45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CB67C5A-A10B-4F86-A226-57CA07D98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8CA4-4D35-40C7-A757-4643C754B658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4091B4F-0BDB-4DA0-BA61-46CD05BC4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6FF6D0-8ED7-44AA-82E6-B55706434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DA24C-1BC0-4D4A-A325-4AD649C3D0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7067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DFBCC73-7BD8-4192-8D86-D75A72AAB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D0ACB28-C162-4FAE-ABC9-8668CBEA4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886CED-AE9F-4DA9-9051-76F6C20FA3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38CA4-4D35-40C7-A757-4643C754B658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3A9D8C-946A-4780-A7D7-C4BDE0B323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47E6398-20EF-44D9-8337-B79E0BC19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DA24C-1BC0-4D4A-A325-4AD649C3D0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376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7FE085-9DD1-4164-AF64-6D6361763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1377" y="-1"/>
            <a:ext cx="496937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3A9C028-B323-4677-B6DB-EC211367482F}"/>
              </a:ext>
            </a:extLst>
          </p:cNvPr>
          <p:cNvSpPr txBox="1"/>
          <p:nvPr/>
        </p:nvSpPr>
        <p:spPr>
          <a:xfrm>
            <a:off x="0" y="0"/>
            <a:ext cx="43236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Article : Digital Printed Rug / Carpet </a:t>
            </a:r>
          </a:p>
          <a:p>
            <a:r>
              <a:rPr lang="en-US" b="1" i="1" dirty="0"/>
              <a:t>Backing: Cotton </a:t>
            </a:r>
          </a:p>
          <a:p>
            <a:r>
              <a:rPr lang="en-US" b="1" i="1" dirty="0"/>
              <a:t>GSM : 1400 </a:t>
            </a:r>
          </a:p>
          <a:p>
            <a:r>
              <a:rPr lang="en-US" b="1" i="1" dirty="0"/>
              <a:t>Size: 90x150 cm </a:t>
            </a:r>
          </a:p>
          <a:p>
            <a:r>
              <a:rPr lang="en-US" b="1" i="1" dirty="0"/>
              <a:t>Composition : Jute + Chenille </a:t>
            </a:r>
          </a:p>
          <a:p>
            <a:r>
              <a:rPr lang="en-US" b="1" i="1" dirty="0"/>
              <a:t>MOQ: 300 pcs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A273772-C73C-451C-9C1C-0471ADC57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15867" y="2964541"/>
            <a:ext cx="2318325" cy="37741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00F3C61-1364-40A0-83D9-77794CA10416}"/>
              </a:ext>
            </a:extLst>
          </p:cNvPr>
          <p:cNvSpPr txBox="1"/>
          <p:nvPr/>
        </p:nvSpPr>
        <p:spPr>
          <a:xfrm>
            <a:off x="9515867" y="2292626"/>
            <a:ext cx="231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BACK VIEW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xmlns="" val="250851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732A043-2B65-45A1-8405-39944A4FB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5754" y="0"/>
            <a:ext cx="484882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3115D10-A899-4985-B677-CF9A2F364F6F}"/>
              </a:ext>
            </a:extLst>
          </p:cNvPr>
          <p:cNvSpPr/>
          <p:nvPr/>
        </p:nvSpPr>
        <p:spPr>
          <a:xfrm>
            <a:off x="0" y="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/>
              <a:t>Article : Digital Printed Rug / Carpet </a:t>
            </a:r>
          </a:p>
          <a:p>
            <a:r>
              <a:rPr lang="en-US" b="1" i="1" dirty="0"/>
              <a:t>Backing: Cotton </a:t>
            </a:r>
          </a:p>
          <a:p>
            <a:r>
              <a:rPr lang="en-US" b="1" i="1" dirty="0"/>
              <a:t>GSM : 1400 </a:t>
            </a:r>
          </a:p>
          <a:p>
            <a:r>
              <a:rPr lang="en-US" b="1" i="1" dirty="0"/>
              <a:t>Size: 90x150 cm </a:t>
            </a:r>
          </a:p>
          <a:p>
            <a:r>
              <a:rPr lang="en-US" b="1" i="1" dirty="0"/>
              <a:t>Composition : Micro Chenille</a:t>
            </a:r>
          </a:p>
          <a:p>
            <a:r>
              <a:rPr lang="en-US" b="1" i="1" dirty="0"/>
              <a:t>MOQ: 300 pcs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D344FAF-6F57-4216-8009-E40B830A4E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992" y="3269367"/>
            <a:ext cx="2211738" cy="369464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AFE66FD-53D1-46E9-B8CB-A7D1A96A7666}"/>
              </a:ext>
            </a:extLst>
          </p:cNvPr>
          <p:cNvSpPr/>
          <p:nvPr/>
        </p:nvSpPr>
        <p:spPr>
          <a:xfrm>
            <a:off x="10305526" y="2727499"/>
            <a:ext cx="1322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BACK VIEW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xmlns="" val="865490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A29DA85-E29C-4717-839F-3AF150B90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3254" y="0"/>
            <a:ext cx="475505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0427804-3BB6-4B66-B3E7-EB821935F5A1}"/>
              </a:ext>
            </a:extLst>
          </p:cNvPr>
          <p:cNvSpPr/>
          <p:nvPr/>
        </p:nvSpPr>
        <p:spPr>
          <a:xfrm>
            <a:off x="0" y="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/>
              <a:t>Article : Digital Printed Rug / Carpet </a:t>
            </a:r>
          </a:p>
          <a:p>
            <a:r>
              <a:rPr lang="en-US" b="1" i="1" dirty="0"/>
              <a:t>Backing: Cotton </a:t>
            </a:r>
          </a:p>
          <a:p>
            <a:r>
              <a:rPr lang="en-US" b="1" i="1" dirty="0"/>
              <a:t>GSM : 1400 </a:t>
            </a:r>
          </a:p>
          <a:p>
            <a:r>
              <a:rPr lang="en-US" b="1" i="1" dirty="0"/>
              <a:t>Size: 90x150 cm </a:t>
            </a:r>
          </a:p>
          <a:p>
            <a:r>
              <a:rPr lang="en-US" b="1" i="1" dirty="0"/>
              <a:t>Composition : Micro Chenille </a:t>
            </a:r>
          </a:p>
          <a:p>
            <a:r>
              <a:rPr lang="en-US" b="1" i="1" dirty="0"/>
              <a:t>MOQ: 300 pcs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35EDE3C-8785-4082-A6A2-E44F48BE45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28471" y="2742741"/>
            <a:ext cx="2463529" cy="41152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5D00BDE-9CEA-4A2B-9C7E-0C4566B949C1}"/>
              </a:ext>
            </a:extLst>
          </p:cNvPr>
          <p:cNvSpPr/>
          <p:nvPr/>
        </p:nvSpPr>
        <p:spPr>
          <a:xfrm>
            <a:off x="10298900" y="2237169"/>
            <a:ext cx="1322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BACK VIEW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xmlns="" val="2227740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904063B-3EB4-463F-B612-245B557E0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7494" y="0"/>
            <a:ext cx="478854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9E3BC68-BE53-47B9-9BE3-627CF992B22E}"/>
              </a:ext>
            </a:extLst>
          </p:cNvPr>
          <p:cNvSpPr/>
          <p:nvPr/>
        </p:nvSpPr>
        <p:spPr>
          <a:xfrm>
            <a:off x="0" y="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/>
              <a:t>Article : Digital Printed Rug / Carpet </a:t>
            </a:r>
          </a:p>
          <a:p>
            <a:r>
              <a:rPr lang="en-US" b="1" i="1" dirty="0"/>
              <a:t>Backing: Cotton </a:t>
            </a:r>
          </a:p>
          <a:p>
            <a:r>
              <a:rPr lang="en-US" b="1" i="1" dirty="0"/>
              <a:t>GSM : 1400 </a:t>
            </a:r>
          </a:p>
          <a:p>
            <a:r>
              <a:rPr lang="en-US" b="1" i="1" dirty="0"/>
              <a:t>Size: 90x150 cm </a:t>
            </a:r>
          </a:p>
          <a:p>
            <a:r>
              <a:rPr lang="en-US" b="1" i="1" dirty="0"/>
              <a:t>Composition : Jute + Chenille </a:t>
            </a:r>
          </a:p>
          <a:p>
            <a:r>
              <a:rPr lang="en-US" b="1" i="1" dirty="0"/>
              <a:t>MOQ: 300 pcs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1F95546-D7EE-4D98-98F0-E647D70FCA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0733" y="2769705"/>
            <a:ext cx="2511267" cy="40882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D61A993-38B0-4B98-9A3E-29E41BE1262E}"/>
              </a:ext>
            </a:extLst>
          </p:cNvPr>
          <p:cNvSpPr/>
          <p:nvPr/>
        </p:nvSpPr>
        <p:spPr>
          <a:xfrm>
            <a:off x="10275031" y="2303430"/>
            <a:ext cx="1322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BACK VIEW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xmlns="" val="650592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F59FB46-DF00-40A2-8D93-A900E0F5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9636" y="0"/>
            <a:ext cx="477515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A6C71BE-04DE-4EB3-B7ED-F413A948AABB}"/>
              </a:ext>
            </a:extLst>
          </p:cNvPr>
          <p:cNvSpPr/>
          <p:nvPr/>
        </p:nvSpPr>
        <p:spPr>
          <a:xfrm>
            <a:off x="0" y="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/>
              <a:t>Article : Digital Printed Rug / Carpet </a:t>
            </a:r>
          </a:p>
          <a:p>
            <a:r>
              <a:rPr lang="en-US" b="1" i="1" dirty="0"/>
              <a:t>Backing: Cotton </a:t>
            </a:r>
          </a:p>
          <a:p>
            <a:r>
              <a:rPr lang="en-US" b="1" i="1" dirty="0"/>
              <a:t>GSM : 1400 </a:t>
            </a:r>
          </a:p>
          <a:p>
            <a:r>
              <a:rPr lang="en-US" b="1" i="1" dirty="0"/>
              <a:t>Size: 90x150 cm </a:t>
            </a:r>
          </a:p>
          <a:p>
            <a:r>
              <a:rPr lang="en-US" b="1" i="1" dirty="0"/>
              <a:t>Composition : Micro Chenille</a:t>
            </a:r>
          </a:p>
          <a:p>
            <a:r>
              <a:rPr lang="en-US" b="1" i="1" dirty="0"/>
              <a:t>MOQ: 300 pcs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37F73A5-AB9C-4528-AE19-DD622B984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09200" y="2543504"/>
            <a:ext cx="2582799" cy="43144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ECC6A11-6015-4C84-96F1-A82D5637CCAE}"/>
              </a:ext>
            </a:extLst>
          </p:cNvPr>
          <p:cNvSpPr/>
          <p:nvPr/>
        </p:nvSpPr>
        <p:spPr>
          <a:xfrm>
            <a:off x="10239264" y="2031325"/>
            <a:ext cx="1322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BACK VIEW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xmlns="" val="1019249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5B59BEA-40D1-4738-98EA-0C94266D7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2401" y="0"/>
            <a:ext cx="485551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6548297-8DB9-4691-9E1E-9591260A663B}"/>
              </a:ext>
            </a:extLst>
          </p:cNvPr>
          <p:cNvSpPr/>
          <p:nvPr/>
        </p:nvSpPr>
        <p:spPr>
          <a:xfrm>
            <a:off x="0" y="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/>
              <a:t>Article : Digital Printed Rug / Carpet </a:t>
            </a:r>
          </a:p>
          <a:p>
            <a:r>
              <a:rPr lang="en-US" b="1" i="1" dirty="0"/>
              <a:t>Backing: Cotton </a:t>
            </a:r>
          </a:p>
          <a:p>
            <a:r>
              <a:rPr lang="en-US" b="1" i="1" dirty="0"/>
              <a:t>GSM : 1400 </a:t>
            </a:r>
          </a:p>
          <a:p>
            <a:r>
              <a:rPr lang="en-US" b="1" i="1" dirty="0"/>
              <a:t>Size: 90x150 cm </a:t>
            </a:r>
          </a:p>
          <a:p>
            <a:r>
              <a:rPr lang="en-US" b="1" i="1" dirty="0"/>
              <a:t>Composition : Micro Chenille</a:t>
            </a:r>
          </a:p>
          <a:p>
            <a:r>
              <a:rPr lang="en-US" b="1" i="1" dirty="0"/>
              <a:t>MOQ: 300 pcs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C2E2528-8C92-4F30-B99D-97C3675D59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39130" y="3094641"/>
            <a:ext cx="2252870" cy="37633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6EB0C0C-9DD7-41BB-A601-FDECD37F32E6}"/>
              </a:ext>
            </a:extLst>
          </p:cNvPr>
          <p:cNvSpPr/>
          <p:nvPr/>
        </p:nvSpPr>
        <p:spPr>
          <a:xfrm>
            <a:off x="10404230" y="2621482"/>
            <a:ext cx="1322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BACK VIEW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xmlns="" val="4137566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E9A0F37-2BE9-4C32-8F04-6ECF21DF9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57033" y="0"/>
            <a:ext cx="4734967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36BBFDE-6C8F-47A7-8E3D-D0E00A930AEE}"/>
              </a:ext>
            </a:extLst>
          </p:cNvPr>
          <p:cNvSpPr/>
          <p:nvPr/>
        </p:nvSpPr>
        <p:spPr>
          <a:xfrm>
            <a:off x="0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/>
              <a:t>Article : Digital Printed Rug  </a:t>
            </a:r>
          </a:p>
          <a:p>
            <a:r>
              <a:rPr lang="en-US" b="1" i="1" dirty="0"/>
              <a:t>GSM : 1600</a:t>
            </a:r>
          </a:p>
          <a:p>
            <a:r>
              <a:rPr lang="en-US" b="1" i="1" dirty="0"/>
              <a:t>Size: 90x150 cm </a:t>
            </a:r>
          </a:p>
          <a:p>
            <a:r>
              <a:rPr lang="en-US" b="1" i="1" dirty="0"/>
              <a:t>Composition : Polyester Chindi </a:t>
            </a:r>
          </a:p>
          <a:p>
            <a:r>
              <a:rPr lang="en-US" b="1" i="1" dirty="0"/>
              <a:t>MOQ: 300 pcs </a:t>
            </a:r>
          </a:p>
        </p:txBody>
      </p:sp>
    </p:spTree>
    <p:extLst>
      <p:ext uri="{BB962C8B-B14F-4D97-AF65-F5344CB8AC3E}">
        <p14:creationId xmlns:p14="http://schemas.microsoft.com/office/powerpoint/2010/main" xmlns="" val="443651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3858EBC-89B9-4D4A-B74A-105C129C8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8513" y="0"/>
            <a:ext cx="5363487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5C55251-3FAC-483B-9C91-00FC7C0DADE7}"/>
              </a:ext>
            </a:extLst>
          </p:cNvPr>
          <p:cNvSpPr/>
          <p:nvPr/>
        </p:nvSpPr>
        <p:spPr>
          <a:xfrm>
            <a:off x="0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/>
              <a:t>Article : Screen Printed Rug  </a:t>
            </a:r>
          </a:p>
          <a:p>
            <a:r>
              <a:rPr lang="en-US" b="1" i="1" dirty="0"/>
              <a:t>GSM : 550</a:t>
            </a:r>
          </a:p>
          <a:p>
            <a:r>
              <a:rPr lang="en-US" b="1" i="1" dirty="0"/>
              <a:t>Size: 120x170 cm </a:t>
            </a:r>
          </a:p>
          <a:p>
            <a:r>
              <a:rPr lang="en-US" b="1" i="1" dirty="0"/>
              <a:t>Composition : Recycle Cotton Canvas </a:t>
            </a:r>
          </a:p>
          <a:p>
            <a:r>
              <a:rPr lang="en-US" b="1" i="1" dirty="0"/>
              <a:t>MOQ: 300 pcs </a:t>
            </a:r>
          </a:p>
        </p:txBody>
      </p:sp>
    </p:spTree>
    <p:extLst>
      <p:ext uri="{BB962C8B-B14F-4D97-AF65-F5344CB8AC3E}">
        <p14:creationId xmlns:p14="http://schemas.microsoft.com/office/powerpoint/2010/main" xmlns="" val="1515607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205</Words>
  <Application>Microsoft Office PowerPoint</Application>
  <PresentationFormat>Custom</PresentationFormat>
  <Paragraphs>52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abc</cp:lastModifiedBy>
  <cp:revision>21</cp:revision>
  <dcterms:created xsi:type="dcterms:W3CDTF">2023-10-23T07:21:32Z</dcterms:created>
  <dcterms:modified xsi:type="dcterms:W3CDTF">2024-04-12T10:26:25Z</dcterms:modified>
</cp:coreProperties>
</file>