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57" r:id="rId3"/>
    <p:sldId id="300" r:id="rId4"/>
    <p:sldId id="258" r:id="rId5"/>
    <p:sldId id="259" r:id="rId6"/>
    <p:sldId id="260" r:id="rId7"/>
    <p:sldId id="266" r:id="rId8"/>
    <p:sldId id="264" r:id="rId9"/>
    <p:sldId id="265" r:id="rId10"/>
    <p:sldId id="261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A1212-E426-4851-A98A-C740FF8D8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110C62-BAAF-4AA5-8F0A-EECD174063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4DE6B-0E10-4D88-A799-2AD7654A2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F778-45BF-4F00-841B-A0125FD0A353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0F32B-92FC-4118-ACAE-E266DED15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FB76F-6816-4B2F-B06C-3C858D9F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11EB-E6DC-4A61-AA6B-5D22CFD877B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808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F7047-5E12-4EEB-B5F6-B0FA4B767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527BE-FAFB-4AB2-896C-FE1CE8EA1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7BA6B-7033-4193-A32D-60C4C712F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F778-45BF-4F00-841B-A0125FD0A353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2029F-98F0-43C1-9032-F0213F8A5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46055-8227-4A65-8DDA-99383AC7E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11EB-E6DC-4A61-AA6B-5D22CFD877B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3759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905F3-7F52-457F-B818-574BB8035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6FA1C-4A30-4788-8D42-7C32F9DDE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2CBEC-9711-46EB-A216-7D8D9FB57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F778-45BF-4F00-841B-A0125FD0A353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EB45C-3F4F-40CA-B634-8BA98E4E0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D101E-E993-4AB6-9545-5843AF0C4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11EB-E6DC-4A61-AA6B-5D22CFD877B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5398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6F7EE-F76C-4A1D-A741-D1692F5B2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F361B-B888-47F4-ACE7-8632E32C0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197AC-A8C0-4868-AD28-5DDD48049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405920-5AC1-450E-8A18-A609417A9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F778-45BF-4F00-841B-A0125FD0A353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F95A9-3500-469A-BACE-EF21479BA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3831E-7D92-4B6C-AD49-885A3798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11EB-E6DC-4A61-AA6B-5D22CFD877B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5294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3BAB9-85E4-4D57-AF95-D0CCFF6A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34219-DF04-4232-9F75-3E67F373C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F43D6B-E9F6-4F65-8689-43D190354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81AD71-A4A0-44A5-A663-9B399CFFC0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C5DA5A-5432-46E5-A454-34C381B367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D1875F-CE58-44C5-A46D-589A53E5D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F778-45BF-4F00-841B-A0125FD0A353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7A4EC4-7283-4B39-8714-1D108BC32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8732C5-5B53-4D70-A636-8F167AE5B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11EB-E6DC-4A61-AA6B-5D22CFD877B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0824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ABF9C-32EE-4A4A-9E6E-E71FB6AD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EB5AAC-52A0-4F72-BFEC-3C92BD82B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F778-45BF-4F00-841B-A0125FD0A353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97048-2C26-4A45-AC19-04041E171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035CEB-121D-4603-91A5-EC5C6317B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11EB-E6DC-4A61-AA6B-5D22CFD877B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7376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66612F-5D67-4E8D-94E6-74BCFFB7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F778-45BF-4F00-841B-A0125FD0A353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CB73CC-5FBA-4908-B480-546B46639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9674D-372B-43EB-A78E-C20D3F248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11EB-E6DC-4A61-AA6B-5D22CFD877B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187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15EB3-5A83-4DF7-BC83-512F0ADDB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6C6CF-C547-4819-8C19-EAE758B0D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577BF-F9E7-4F35-9DF9-53CA15E0B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27537D-B17A-424A-AF20-8234E11A4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F778-45BF-4F00-841B-A0125FD0A353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651BA1-74C7-4B4E-ADA7-B032A0AE9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705A0-86EA-4710-97C5-2AE7BE9E8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11EB-E6DC-4A61-AA6B-5D22CFD877B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6905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B40FC-06F2-4406-80F1-03423004B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578FFF-1333-405D-A7EB-6ED1E8C8CF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9EEF7-C911-4603-BDA3-7B030F603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09C853-3981-4C9E-A6EA-1F232FB36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F778-45BF-4F00-841B-A0125FD0A353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CFF43-D942-4AE3-AACD-6B833C6EB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ABCA4-900F-43D0-88AC-A5A5D60CE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11EB-E6DC-4A61-AA6B-5D22CFD877B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9915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A2E38-72F5-47A1-A92C-1632AEA65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15570-4D77-4145-B705-042FE6FD4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99C3B-C609-456F-889F-1994B5B62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F778-45BF-4F00-841B-A0125FD0A353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6556A-2604-48E8-AEA7-D3A316A02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686DE-47EB-4211-A205-A2AFA5BDA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11EB-E6DC-4A61-AA6B-5D22CFD877B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705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035CD4-F206-4731-8DB4-1EC8809F95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51E647-3691-47FF-992F-1509203E1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984A8-FC43-4ABF-BCE3-928A714EE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F778-45BF-4F00-841B-A0125FD0A353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37587-92B5-472F-AAC7-5A3C06AE1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A965A-AAEE-4387-9023-B2B894695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11EB-E6DC-4A61-AA6B-5D22CFD877B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8434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6E2D5B-D3AF-4D8E-A8F1-EE587EED2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371D-26FA-4DF8-8672-28C6493D1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CF096-85EB-4240-8D8F-6779CFF0CC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DF778-45BF-4F00-841B-A0125FD0A353}" type="datetimeFigureOut">
              <a:rPr lang="en-IN" smtClean="0"/>
              <a:pPr/>
              <a:t>09-12-2024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01D4C-79B6-4579-8750-39F2E1A7CA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ECFB1-86F0-4060-B4AB-834E884298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611EB-E6DC-4A61-AA6B-5D22CFD877B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504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65FA5-AF24-4D39-BC8B-B39C5FF71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973" y="1974574"/>
            <a:ext cx="4658140" cy="1066102"/>
          </a:xfrm>
        </p:spPr>
        <p:txBody>
          <a:bodyPr>
            <a:noAutofit/>
          </a:bodyPr>
          <a:lstStyle/>
          <a:p>
            <a:r>
              <a:rPr lang="en-US" sz="7200" b="1" dirty="0">
                <a:latin typeface="Palatino"/>
                <a:sym typeface="Palatino"/>
              </a:rPr>
              <a:t>THROWS</a:t>
            </a:r>
            <a:endParaRPr lang="en-US" sz="7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6B13DD-BE79-47A7-A722-CC2490F62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424" y="3891630"/>
            <a:ext cx="8971151" cy="2261350"/>
          </a:xfrm>
        </p:spPr>
      </p:pic>
    </p:spTree>
    <p:extLst>
      <p:ext uri="{BB962C8B-B14F-4D97-AF65-F5344CB8AC3E}">
        <p14:creationId xmlns:p14="http://schemas.microsoft.com/office/powerpoint/2010/main" val="958844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584743-1BDF-4185-85B6-E0D9D5EF9B0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5983" y="654756"/>
            <a:ext cx="4536017" cy="60480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6560AD-4879-42AA-ACBB-A2ACFC3914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8603" y="183362"/>
            <a:ext cx="4126778" cy="64912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B897672-E5D8-4B9D-9B23-A7B5E6FB98CB}"/>
              </a:ext>
            </a:extLst>
          </p:cNvPr>
          <p:cNvSpPr/>
          <p:nvPr/>
        </p:nvSpPr>
        <p:spPr>
          <a:xfrm>
            <a:off x="-90311" y="-83908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ARTICLE : Recycle Cotton Throw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SIZE: 125 x 150 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COMPOSITION : Cotton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MOQ: 500 PCS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GSM: 400 Rs,155 cost, 400GSM, 100% </a:t>
            </a:r>
            <a:r>
              <a:rPr lang="en-IN" b="1" i="1" dirty="0" err="1"/>
              <a:t>recyle</a:t>
            </a:r>
            <a:r>
              <a:rPr lang="en-IN" b="1" i="1" dirty="0"/>
              <a:t> cotton, 125”cm X150cm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30 se 40 shades card provide.</a:t>
            </a:r>
            <a:endParaRPr lang="en-IN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87277C-EED2-4CE5-A7BD-7134761082BD}"/>
              </a:ext>
            </a:extLst>
          </p:cNvPr>
          <p:cNvSpPr/>
          <p:nvPr/>
        </p:nvSpPr>
        <p:spPr>
          <a:xfrm>
            <a:off x="9169303" y="155222"/>
            <a:ext cx="1349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CLOSE VIEW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296601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0E55D9-6328-4456-BE9B-E06E9BFAC1E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6377" y="757320"/>
            <a:ext cx="4487333" cy="59831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8E378A-E91C-4540-A0CB-3F9A1922E0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9921" y="117568"/>
            <a:ext cx="4074613" cy="66228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26F33A-8B62-4667-8311-624383D322C7}"/>
              </a:ext>
            </a:extLst>
          </p:cNvPr>
          <p:cNvSpPr/>
          <p:nvPr/>
        </p:nvSpPr>
        <p:spPr>
          <a:xfrm>
            <a:off x="0" y="1865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ARTICLE : Recycle Cotton Throw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SIZE: 125 x 150 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COMPOSITION : Cotton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MOQ: 300 PCS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GSM: 400</a:t>
            </a:r>
            <a:endParaRPr lang="en-IN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5AEA6E-EAC0-4168-ACF6-1B48D60F0A7F}"/>
              </a:ext>
            </a:extLst>
          </p:cNvPr>
          <p:cNvSpPr txBox="1"/>
          <p:nvPr/>
        </p:nvSpPr>
        <p:spPr>
          <a:xfrm>
            <a:off x="9031788" y="259644"/>
            <a:ext cx="186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CLOSE VIEW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862570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A30BB7-DF25-486E-8B06-53A8A4896E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1600" y="1008474"/>
            <a:ext cx="4387144" cy="5849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0780E3-2F2F-45A4-AF51-7910372FE0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4687" y="165782"/>
            <a:ext cx="4071535" cy="66922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2091BE-E81B-47D1-8525-C20B2370503C}"/>
              </a:ext>
            </a:extLst>
          </p:cNvPr>
          <p:cNvSpPr/>
          <p:nvPr/>
        </p:nvSpPr>
        <p:spPr>
          <a:xfrm>
            <a:off x="0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ARTICLE : Recycle Cotton Throw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SIZE: 125 x 150 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COMPOSITION : Cotton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MOQ: 300 PCS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GSM: 400</a:t>
            </a:r>
            <a:endParaRPr lang="en-IN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95CB00-E298-4702-AB41-A511AE9D4AFA}"/>
              </a:ext>
            </a:extLst>
          </p:cNvPr>
          <p:cNvSpPr/>
          <p:nvPr/>
        </p:nvSpPr>
        <p:spPr>
          <a:xfrm>
            <a:off x="9327348" y="369332"/>
            <a:ext cx="1349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CLOSE VIEW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287873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3BE897-0BD4-48B0-B1F4-021FCFCBFE5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2222" y="1067741"/>
            <a:ext cx="4289778" cy="57197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A24C76-B1CC-40B8-AFDE-E92885B36A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1821" y="132644"/>
            <a:ext cx="3541007" cy="65927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959CAD-062A-45C7-B7AF-F63E33B1CA8E}"/>
              </a:ext>
            </a:extLst>
          </p:cNvPr>
          <p:cNvSpPr/>
          <p:nvPr/>
        </p:nvSpPr>
        <p:spPr>
          <a:xfrm>
            <a:off x="0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ARTICLE : Recycle Cotton Throw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SIZE: 125 x 150 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COMPOSITION : Cotton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MOQ: 300 PCS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GSM: 400</a:t>
            </a:r>
            <a:endParaRPr lang="en-IN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4B09D0-0088-42C3-9E80-4778B35BA059}"/>
              </a:ext>
            </a:extLst>
          </p:cNvPr>
          <p:cNvSpPr/>
          <p:nvPr/>
        </p:nvSpPr>
        <p:spPr>
          <a:xfrm>
            <a:off x="9451525" y="369332"/>
            <a:ext cx="1349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CLOSE VIEW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261569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D7C678-9DCF-4A72-81B1-7AC91F34BE9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0977" y="994470"/>
            <a:ext cx="4603683" cy="59284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1C7ECB-A03D-400D-AA38-32F2F5317F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306" y="165909"/>
            <a:ext cx="3888471" cy="669209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8BFEE6-78CC-445F-AF6A-A951679F286A}"/>
              </a:ext>
            </a:extLst>
          </p:cNvPr>
          <p:cNvSpPr/>
          <p:nvPr/>
        </p:nvSpPr>
        <p:spPr>
          <a:xfrm>
            <a:off x="0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ARTICLE : Recycle Cotton Throw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SIZE: 125 x 150 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COMPOSITION : Cotton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MOQ: 300 PCS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GSM: 400</a:t>
            </a:r>
            <a:endParaRPr lang="en-IN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BAFECE-F18D-4CD7-B6C3-E80A3FA44C7B}"/>
              </a:ext>
            </a:extLst>
          </p:cNvPr>
          <p:cNvSpPr/>
          <p:nvPr/>
        </p:nvSpPr>
        <p:spPr>
          <a:xfrm>
            <a:off x="9437867" y="369332"/>
            <a:ext cx="1349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CLOSE VIEW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50194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B05BCD-8DED-496E-9B11-5693A9D2064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9191" y="299156"/>
            <a:ext cx="3868693" cy="65588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4E0197-B0B7-4FD6-9294-28D879233D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4534" y="581377"/>
            <a:ext cx="4707468" cy="62766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057ACD-01D6-4EE7-A88F-1E575CCA2F4A}"/>
              </a:ext>
            </a:extLst>
          </p:cNvPr>
          <p:cNvSpPr/>
          <p:nvPr/>
        </p:nvSpPr>
        <p:spPr>
          <a:xfrm>
            <a:off x="0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ARTICLE : Recycle Cotton Throw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SIZE: 125 x 150 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COMPOSITION : Cotton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MOQ: 300 PCS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GSM: 400</a:t>
            </a:r>
            <a:endParaRPr lang="en-IN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47D61D-07D9-4F39-AB49-44FE1D6109A1}"/>
              </a:ext>
            </a:extLst>
          </p:cNvPr>
          <p:cNvSpPr/>
          <p:nvPr/>
        </p:nvSpPr>
        <p:spPr>
          <a:xfrm>
            <a:off x="9475191" y="212045"/>
            <a:ext cx="1349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CLOSE VIEW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728099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C667F8-F794-403A-9DEB-1EA8C0178D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9333" y="987777"/>
            <a:ext cx="4402667" cy="58702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EEF3B2-F439-409B-9080-D0FE23AA7B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518" y="587022"/>
            <a:ext cx="4158197" cy="62709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3096AD-BA63-40AC-AE7C-AE1AC8FDB9C3}"/>
              </a:ext>
            </a:extLst>
          </p:cNvPr>
          <p:cNvSpPr/>
          <p:nvPr/>
        </p:nvSpPr>
        <p:spPr>
          <a:xfrm>
            <a:off x="14444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ARTICLE : Recycle Cotton Throw with Tassels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SIZE: 125 x 150 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COMPOSITION : Cotton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MOQ: 300 PCS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GSM: 400</a:t>
            </a:r>
            <a:endParaRPr lang="en-IN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8A3F49-C21E-432F-8863-75D206654B53}"/>
              </a:ext>
            </a:extLst>
          </p:cNvPr>
          <p:cNvSpPr/>
          <p:nvPr/>
        </p:nvSpPr>
        <p:spPr>
          <a:xfrm>
            <a:off x="9266518" y="553998"/>
            <a:ext cx="1349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CLOSE VIEW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492679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E31C5F-19DD-43E7-8CCB-CE1EA9A2B7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3511" y="1153348"/>
            <a:ext cx="4278489" cy="57046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81737B-48D1-4B84-B1AB-E9C1B75F20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5865" y="348085"/>
            <a:ext cx="4278489" cy="65099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0248C21-9A38-4171-A972-7FB5A35A6C78}"/>
              </a:ext>
            </a:extLst>
          </p:cNvPr>
          <p:cNvSpPr/>
          <p:nvPr/>
        </p:nvSpPr>
        <p:spPr>
          <a:xfrm>
            <a:off x="0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ARTICLE : Recycle Cotton Throw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SIZE: 125 x 150 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COMPOSITION : Cotton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MOQ: 300 PCS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GSM: 400</a:t>
            </a:r>
            <a:endParaRPr lang="en-IN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B9E0D3-D26F-4297-8CD3-5FA0529F1F35}"/>
              </a:ext>
            </a:extLst>
          </p:cNvPr>
          <p:cNvSpPr/>
          <p:nvPr/>
        </p:nvSpPr>
        <p:spPr>
          <a:xfrm>
            <a:off x="9378147" y="659179"/>
            <a:ext cx="1349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CLOSE VIEW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611830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DBFD34-4E52-488A-9070-25225ABFA3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5334" y="649111"/>
            <a:ext cx="4656666" cy="62088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AC2E1B-65F7-494B-AE04-4DD1BF51F7B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6024" y="132546"/>
            <a:ext cx="4328198" cy="672545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D57BF1-35F0-405B-A800-04CF8096A6E6}"/>
              </a:ext>
            </a:extLst>
          </p:cNvPr>
          <p:cNvSpPr/>
          <p:nvPr/>
        </p:nvSpPr>
        <p:spPr>
          <a:xfrm>
            <a:off x="-52532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ARTICLE : Cotton </a:t>
            </a:r>
            <a:r>
              <a:rPr lang="en-IN" b="1" i="1" dirty="0" err="1"/>
              <a:t>Slub</a:t>
            </a:r>
            <a:r>
              <a:rPr lang="en-IN" b="1" i="1" dirty="0"/>
              <a:t> Throw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SIZE: 125 x 150 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COMPOSITION : Cotton </a:t>
            </a:r>
            <a:r>
              <a:rPr lang="en-IN" b="1" i="1" dirty="0" err="1"/>
              <a:t>Slub</a:t>
            </a:r>
            <a:endParaRPr lang="en-IN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MOQ: 300 PCS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GSM: </a:t>
            </a:r>
            <a:endParaRPr lang="en-IN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63F4AE-CF24-4A82-AEB1-653B0064C0DF}"/>
              </a:ext>
            </a:extLst>
          </p:cNvPr>
          <p:cNvSpPr/>
          <p:nvPr/>
        </p:nvSpPr>
        <p:spPr>
          <a:xfrm>
            <a:off x="9162024" y="132546"/>
            <a:ext cx="1349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CLOSE VIEW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55903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4865E7-9DD2-4977-9D66-3340974FD5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2889" y="912519"/>
            <a:ext cx="4459111" cy="59454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98B3B8-77C0-4418-A98C-22ECD08ADE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6288" y="267502"/>
            <a:ext cx="3790823" cy="65904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4C4776-C006-41E3-9114-D110313F50FE}"/>
              </a:ext>
            </a:extLst>
          </p:cNvPr>
          <p:cNvSpPr/>
          <p:nvPr/>
        </p:nvSpPr>
        <p:spPr>
          <a:xfrm>
            <a:off x="0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ARTICLE :Tufted Throw with </a:t>
            </a:r>
            <a:r>
              <a:rPr lang="en-IN" b="1" i="1" dirty="0" err="1"/>
              <a:t>Tye</a:t>
            </a:r>
            <a:r>
              <a:rPr lang="en-IN" b="1" i="1" dirty="0"/>
              <a:t> Dye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SIZE: 125 x 150 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COMPOSITION : Cotton </a:t>
            </a:r>
            <a:r>
              <a:rPr lang="en-IN" b="1" i="1" dirty="0" err="1"/>
              <a:t>Slub</a:t>
            </a:r>
            <a:endParaRPr lang="en-IN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MOQ: 300 PCS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GSM: </a:t>
            </a:r>
            <a:endParaRPr lang="en-IN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57628B-881A-4DA9-BA0B-510CB10BDB4F}"/>
              </a:ext>
            </a:extLst>
          </p:cNvPr>
          <p:cNvSpPr/>
          <p:nvPr/>
        </p:nvSpPr>
        <p:spPr>
          <a:xfrm>
            <a:off x="9287836" y="369332"/>
            <a:ext cx="1349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CLOSE VIEW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205105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4933C8-9D11-4819-99C8-E7FD358B3B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8700" y="428978"/>
            <a:ext cx="3955356" cy="64290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DE1267-AD58-4FC8-A510-CA2596B9FD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7067" y="1078089"/>
            <a:ext cx="4334933" cy="57799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71A32C-93C1-480C-890A-87D67FE9FF63}"/>
              </a:ext>
            </a:extLst>
          </p:cNvPr>
          <p:cNvSpPr/>
          <p:nvPr/>
        </p:nvSpPr>
        <p:spPr>
          <a:xfrm>
            <a:off x="0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ARTICLE :Tufted Throw with </a:t>
            </a:r>
            <a:r>
              <a:rPr lang="en-IN" b="1" i="1" dirty="0" err="1"/>
              <a:t>Tye</a:t>
            </a:r>
            <a:r>
              <a:rPr lang="en-IN" b="1" i="1" dirty="0"/>
              <a:t> Dye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SIZE: 125 x 150 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COMPOSITION : Cotton </a:t>
            </a:r>
            <a:r>
              <a:rPr lang="en-IN" b="1" i="1" dirty="0" err="1"/>
              <a:t>Slub</a:t>
            </a:r>
            <a:endParaRPr lang="en-IN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MOQ: 300 PCS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i="1" dirty="0"/>
              <a:t>GSM: </a:t>
            </a:r>
            <a:endParaRPr lang="en-IN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069C22-901A-4755-8F6B-1451D6F3008D}"/>
              </a:ext>
            </a:extLst>
          </p:cNvPr>
          <p:cNvSpPr/>
          <p:nvPr/>
        </p:nvSpPr>
        <p:spPr>
          <a:xfrm>
            <a:off x="9248325" y="428978"/>
            <a:ext cx="1349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CLOSE VIEW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170397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283</Words>
  <Application>Microsoft Office PowerPoint</Application>
  <PresentationFormat>Widescreen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Palatino</vt:lpstr>
      <vt:lpstr>Office Theme</vt:lpstr>
      <vt:lpstr>THROWS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abc</cp:lastModifiedBy>
  <cp:revision>22</cp:revision>
  <dcterms:created xsi:type="dcterms:W3CDTF">2023-08-16T07:45:43Z</dcterms:created>
  <dcterms:modified xsi:type="dcterms:W3CDTF">2024-12-09T13:16:44Z</dcterms:modified>
</cp:coreProperties>
</file>