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sldIdLst>
    <p:sldId id="298" r:id="rId2"/>
    <p:sldId id="883" r:id="rId3"/>
    <p:sldId id="655" r:id="rId4"/>
    <p:sldId id="656" r:id="rId5"/>
    <p:sldId id="657" r:id="rId6"/>
    <p:sldId id="658" r:id="rId7"/>
    <p:sldId id="659" r:id="rId8"/>
    <p:sldId id="660" r:id="rId9"/>
    <p:sldId id="661" r:id="rId10"/>
    <p:sldId id="662" r:id="rId11"/>
    <p:sldId id="664" r:id="rId12"/>
    <p:sldId id="667" r:id="rId13"/>
    <p:sldId id="672" r:id="rId14"/>
    <p:sldId id="673" r:id="rId15"/>
    <p:sldId id="787" r:id="rId16"/>
    <p:sldId id="789" r:id="rId17"/>
    <p:sldId id="793" r:id="rId18"/>
    <p:sldId id="794" r:id="rId19"/>
    <p:sldId id="797" r:id="rId20"/>
    <p:sldId id="798" r:id="rId21"/>
    <p:sldId id="676" r:id="rId22"/>
    <p:sldId id="678" r:id="rId23"/>
    <p:sldId id="679" r:id="rId24"/>
    <p:sldId id="680" r:id="rId25"/>
    <p:sldId id="840" r:id="rId26"/>
    <p:sldId id="841" r:id="rId27"/>
    <p:sldId id="842" r:id="rId28"/>
    <p:sldId id="843" r:id="rId29"/>
    <p:sldId id="844" r:id="rId30"/>
    <p:sldId id="711" r:id="rId31"/>
    <p:sldId id="681" r:id="rId32"/>
    <p:sldId id="682" r:id="rId33"/>
    <p:sldId id="716" r:id="rId34"/>
    <p:sldId id="703" r:id="rId35"/>
    <p:sldId id="589" r:id="rId36"/>
    <p:sldId id="705" r:id="rId37"/>
    <p:sldId id="748" r:id="rId38"/>
    <p:sldId id="749" r:id="rId39"/>
    <p:sldId id="750" r:id="rId40"/>
    <p:sldId id="706" r:id="rId41"/>
    <p:sldId id="707" r:id="rId42"/>
    <p:sldId id="779" r:id="rId43"/>
    <p:sldId id="781" r:id="rId44"/>
    <p:sldId id="695" r:id="rId45"/>
    <p:sldId id="696" r:id="rId46"/>
    <p:sldId id="697" r:id="rId47"/>
    <p:sldId id="733" r:id="rId48"/>
    <p:sldId id="734" r:id="rId49"/>
    <p:sldId id="735" r:id="rId50"/>
    <p:sldId id="736" r:id="rId51"/>
    <p:sldId id="737" r:id="rId52"/>
    <p:sldId id="738" r:id="rId53"/>
    <p:sldId id="739" r:id="rId54"/>
    <p:sldId id="740" r:id="rId55"/>
    <p:sldId id="687" r:id="rId56"/>
    <p:sldId id="593" r:id="rId57"/>
    <p:sldId id="881" r:id="rId58"/>
    <p:sldId id="620" r:id="rId59"/>
    <p:sldId id="621" r:id="rId60"/>
    <p:sldId id="622" r:id="rId61"/>
    <p:sldId id="712" r:id="rId62"/>
    <p:sldId id="624" r:id="rId63"/>
    <p:sldId id="774" r:id="rId64"/>
    <p:sldId id="775" r:id="rId65"/>
    <p:sldId id="713" r:id="rId66"/>
    <p:sldId id="771" r:id="rId67"/>
    <p:sldId id="772" r:id="rId68"/>
    <p:sldId id="773" r:id="rId69"/>
    <p:sldId id="857" r:id="rId70"/>
    <p:sldId id="743" r:id="rId71"/>
    <p:sldId id="744" r:id="rId72"/>
    <p:sldId id="745" r:id="rId73"/>
    <p:sldId id="746" r:id="rId74"/>
    <p:sldId id="850" r:id="rId75"/>
    <p:sldId id="852" r:id="rId76"/>
    <p:sldId id="581" r:id="rId77"/>
    <p:sldId id="718" r:id="rId78"/>
    <p:sldId id="719" r:id="rId79"/>
    <p:sldId id="626" r:id="rId80"/>
    <p:sldId id="627" r:id="rId81"/>
    <p:sldId id="628" r:id="rId82"/>
    <p:sldId id="866" r:id="rId83"/>
    <p:sldId id="858" r:id="rId84"/>
    <p:sldId id="859" r:id="rId85"/>
    <p:sldId id="860" r:id="rId86"/>
    <p:sldId id="864" r:id="rId87"/>
    <p:sldId id="868" r:id="rId88"/>
    <p:sldId id="867" r:id="rId89"/>
    <p:sldId id="855" r:id="rId90"/>
    <p:sldId id="856" r:id="rId91"/>
    <p:sldId id="783" r:id="rId92"/>
    <p:sldId id="784" r:id="rId93"/>
    <p:sldId id="853" r:id="rId94"/>
    <p:sldId id="776" r:id="rId95"/>
    <p:sldId id="777" r:id="rId96"/>
    <p:sldId id="778" r:id="rId97"/>
    <p:sldId id="723" r:id="rId98"/>
    <p:sldId id="724" r:id="rId99"/>
    <p:sldId id="725" r:id="rId100"/>
    <p:sldId id="726" r:id="rId101"/>
    <p:sldId id="727" r:id="rId102"/>
    <p:sldId id="728" r:id="rId103"/>
    <p:sldId id="730" r:id="rId104"/>
    <p:sldId id="731" r:id="rId105"/>
    <p:sldId id="732" r:id="rId106"/>
    <p:sldId id="751" r:id="rId107"/>
    <p:sldId id="752" r:id="rId108"/>
    <p:sldId id="754" r:id="rId109"/>
    <p:sldId id="800" r:id="rId110"/>
    <p:sldId id="753" r:id="rId111"/>
    <p:sldId id="758" r:id="rId112"/>
    <p:sldId id="759" r:id="rId113"/>
    <p:sldId id="801" r:id="rId114"/>
    <p:sldId id="804" r:id="rId115"/>
    <p:sldId id="805" r:id="rId116"/>
    <p:sldId id="809" r:id="rId117"/>
    <p:sldId id="810" r:id="rId118"/>
    <p:sldId id="811" r:id="rId119"/>
    <p:sldId id="807" r:id="rId120"/>
    <p:sldId id="812" r:id="rId121"/>
    <p:sldId id="849" r:id="rId122"/>
    <p:sldId id="846" r:id="rId123"/>
    <p:sldId id="847" r:id="rId124"/>
    <p:sldId id="814" r:id="rId125"/>
    <p:sldId id="815" r:id="rId126"/>
  </p:sldIdLst>
  <p:sldSz cx="100806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34" y="78"/>
      </p:cViewPr>
      <p:guideLst>
        <p:guide orient="horz" pos="2160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0080625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81377" y="1275025"/>
            <a:ext cx="7917873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199595" y="1385316"/>
            <a:ext cx="7681436" cy="4087368"/>
          </a:xfrm>
          <a:prstGeom prst="rect">
            <a:avLst/>
          </a:prstGeom>
          <a:solidFill>
            <a:schemeClr val="tx2"/>
          </a:solidFill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4183460" y="1274764"/>
            <a:ext cx="1713706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4284266" y="1274765"/>
            <a:ext cx="1512094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1256" y="2091263"/>
            <a:ext cx="7498115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1580" y="4682062"/>
            <a:ext cx="7499985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4334669" y="1334222"/>
            <a:ext cx="1411288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218116" y="5211060"/>
            <a:ext cx="4882803" cy="228600"/>
          </a:xfrm>
        </p:spPr>
        <p:txBody>
          <a:bodyPr/>
          <a:lstStyle>
            <a:lvl1pPr algn="l"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7116399" y="5212080"/>
            <a:ext cx="1746152" cy="22860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15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0080625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081377" y="1275025"/>
            <a:ext cx="7917873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199595" y="1385316"/>
            <a:ext cx="7681436" cy="4087368"/>
          </a:xfrm>
          <a:prstGeom prst="rect">
            <a:avLst/>
          </a:prstGeom>
          <a:solidFill>
            <a:schemeClr val="tx2"/>
          </a:solidFill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4183460" y="1274764"/>
            <a:ext cx="1713706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4284266" y="1274765"/>
            <a:ext cx="1512094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39" y="2094309"/>
            <a:ext cx="7499985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40" y="4682062"/>
            <a:ext cx="7499985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334669" y="1332914"/>
            <a:ext cx="1411288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7832" y="5211060"/>
            <a:ext cx="4884063" cy="228600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14401" y="5211060"/>
            <a:ext cx="1746468" cy="22860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2103120"/>
            <a:ext cx="403225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1925" y="2103120"/>
            <a:ext cx="403225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36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2074334"/>
            <a:ext cx="403225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6450" y="2755898"/>
            <a:ext cx="403225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41925" y="2074334"/>
            <a:ext cx="403225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41925" y="2756581"/>
            <a:ext cx="403225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0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4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37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458262" y="173736"/>
            <a:ext cx="241935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6477" y="607392"/>
            <a:ext cx="200982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499" y="907143"/>
            <a:ext cx="5984937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6477" y="2286000"/>
            <a:ext cx="200982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62089" y="6265818"/>
            <a:ext cx="4354830" cy="27432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593731" y="6310086"/>
            <a:ext cx="1209675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89310" y="292608"/>
            <a:ext cx="2157254" cy="627278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663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458262" y="173736"/>
            <a:ext cx="2419350" cy="6510528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589310" y="292608"/>
            <a:ext cx="2157254" cy="627278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6476" y="603504"/>
            <a:ext cx="2011085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9011" y="173736"/>
            <a:ext cx="7053917" cy="6510528"/>
          </a:xfr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6476" y="2286000"/>
            <a:ext cx="2011085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96253" y="6309360"/>
            <a:ext cx="1209675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75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4461" y="762000"/>
            <a:ext cx="1953121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3" y="762000"/>
            <a:ext cx="6678414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5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4052" y="173736"/>
            <a:ext cx="9692521" cy="6510528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450" y="642594"/>
            <a:ext cx="8467725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2103120"/>
            <a:ext cx="8467725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8819" y="6265818"/>
            <a:ext cx="2268141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17205CAA-4E5A-4223-BD55-C5D2841AC9EF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898" y="6265818"/>
            <a:ext cx="435483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6732" y="6265818"/>
            <a:ext cx="1209675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33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eg"/><Relationship Id="rId2" Type="http://schemas.openxmlformats.org/officeDocument/2006/relationships/image" Target="../media/image242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086" y="1677820"/>
            <a:ext cx="6285810" cy="1143000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Palatino"/>
                <a:sym typeface="Palatino"/>
              </a:rPr>
              <a:t>CUSHIONS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6" y="3891630"/>
            <a:ext cx="8971151" cy="2261350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2876" y="5011270"/>
            <a:ext cx="4720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CC-172344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INDIGO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</p:txBody>
      </p:sp>
      <p:pic>
        <p:nvPicPr>
          <p:cNvPr id="21506" name="Picture 2" descr="D:\AARTI D drive\aarti\2022\BUYER\MARCH MARKET 2022\ANK-CC-17234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57483" y="972457"/>
            <a:ext cx="394939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242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CC-21-376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ETHNIC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CC-21-262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TILE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  <a:p>
            <a:endParaRPr lang="en-IN" b="1" dirty="0"/>
          </a:p>
        </p:txBody>
      </p:sp>
      <p:pic>
        <p:nvPicPr>
          <p:cNvPr id="73731" name="Picture 3" descr="D:\AARTI D drive\aarti\2022\BUYER\MARCH MARKET 2022\ANK-CC-21-26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79189" y="1089932"/>
            <a:ext cx="3978774" cy="3657600"/>
          </a:xfrm>
          <a:prstGeom prst="rect">
            <a:avLst/>
          </a:prstGeom>
          <a:noFill/>
        </p:spPr>
      </p:pic>
      <p:pic>
        <p:nvPicPr>
          <p:cNvPr id="73732" name="Picture 4" descr="D:\AARTI D drive\aarti\2022\BUYER\MARCH MARKET 2022\ANK-CC-21-37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8847" y="1053374"/>
            <a:ext cx="364449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CC-21-365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TRIBE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CC-21-331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ETHNO PATTERN CUSHION</a:t>
            </a:r>
          </a:p>
          <a:p>
            <a:r>
              <a:rPr lang="en-IN" b="1" dirty="0"/>
              <a:t>TECHNIQUE-PRINTED+TUFTED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40962" name="Picture 2" descr="D:\AARTI D drive\aarti\2022\BUYER\MARCH MARKET 2022\ANK-CC-21-36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0144" y="1167084"/>
            <a:ext cx="3832336" cy="3657600"/>
          </a:xfrm>
          <a:prstGeom prst="rect">
            <a:avLst/>
          </a:prstGeom>
          <a:noFill/>
        </p:spPr>
      </p:pic>
      <p:pic>
        <p:nvPicPr>
          <p:cNvPr id="40963" name="Picture 3" descr="D:\AARTI D drive\aarti\2022\BUYER\MARCH MARKET 2022\ANK-CC-21-33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49318" y="1659845"/>
            <a:ext cx="4323918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CC-18-1391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TILE STRIPE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CC-18-1898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0722" name="Picture 2" descr="D:\AARTI D drive\aarti\2021\SWATI MA'AM\New folder (4)\ANK-CC-18-189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72938" y="952181"/>
            <a:ext cx="3697758" cy="3657600"/>
          </a:xfrm>
          <a:prstGeom prst="rect">
            <a:avLst/>
          </a:prstGeom>
          <a:noFill/>
        </p:spPr>
      </p:pic>
      <p:pic>
        <p:nvPicPr>
          <p:cNvPr id="30723" name="Picture 3" descr="D:\AARTI D drive\aarti\2021\SWATI MA'AM\New folder (4)\ANK-CC-18-139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2327" y="944336"/>
            <a:ext cx="381617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CC-18-212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FRET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2" y="5011270"/>
            <a:ext cx="48685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CC-18-213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050" name="Picture 2" descr="D:\AARTI D drive\aarti\2021\SWATI MA'AM\New folder (4)\ANK-CC-18-21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5222" y="796843"/>
            <a:ext cx="3668449" cy="3657600"/>
          </a:xfrm>
          <a:prstGeom prst="rect">
            <a:avLst/>
          </a:prstGeom>
          <a:noFill/>
        </p:spPr>
      </p:pic>
      <p:pic>
        <p:nvPicPr>
          <p:cNvPr id="2051" name="Picture 3" descr="D:\AARTI D drive\aarti\2021\SWATI MA'AM\New folder (4)\ANK-CC-18-21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94522" y="818111"/>
            <a:ext cx="375297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CC-18-2808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CIRCLE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CC-18-1717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FLORAL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4820" name="Picture 4" descr="D:\AARTI D drive\aarti\2021\SWATI MA'AM\New folder (4)\ANK-CC-18-171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42678" y="789622"/>
            <a:ext cx="3866605" cy="3657600"/>
          </a:xfrm>
          <a:prstGeom prst="rect">
            <a:avLst/>
          </a:prstGeom>
          <a:noFill/>
        </p:spPr>
      </p:pic>
      <p:pic>
        <p:nvPicPr>
          <p:cNvPr id="34821" name="Picture 5" descr="D:\AARTI D drive\aarti\2021\SWATI MA'AM\New folder (4)\ANK-CC-18-280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1829" y="839423"/>
            <a:ext cx="373409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CC-18-2515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ETHNO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CC-18-1838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FRET PATTERN CUSHION</a:t>
            </a:r>
          </a:p>
          <a:p>
            <a:r>
              <a:rPr lang="en-IN" b="1" dirty="0"/>
              <a:t>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5842" name="Picture 2" descr="D:\AARTI D drive\aarti\2021\SWATI MA'AM\New folder (4)\ANK-CC-18-251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44360" y="1062445"/>
            <a:ext cx="3677009" cy="3657600"/>
          </a:xfrm>
          <a:prstGeom prst="rect">
            <a:avLst/>
          </a:prstGeom>
          <a:noFill/>
        </p:spPr>
      </p:pic>
      <p:pic>
        <p:nvPicPr>
          <p:cNvPr id="35843" name="Picture 3" descr="D:\AARTI D drive\aarti\2021\SWATI MA'AM\New folder (4)\ANK-CC-18-183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05142" y="1128303"/>
            <a:ext cx="364154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CC-19-3503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MULTI PATTERN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CC-19-3465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TWEED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2290" name="Picture 2" descr="D:\AARTI D drive\aarti\2022\BUYER\MARCH MARKET 2022\ANK-CC-19-35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1825" y="927236"/>
            <a:ext cx="3741860" cy="3657600"/>
          </a:xfrm>
          <a:prstGeom prst="rect">
            <a:avLst/>
          </a:prstGeom>
          <a:noFill/>
        </p:spPr>
      </p:pic>
      <p:pic>
        <p:nvPicPr>
          <p:cNvPr id="12291" name="Picture 3" descr="D:\AARTI D drive\aarti\2022\BUYER\MARCH MARKET 2022\ANK-CC-19-346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60999" y="918346"/>
            <a:ext cx="370912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CC-21-217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BLCOK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CC-21-225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DISTRESS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4338" name="Picture 2" descr="D:\AARTI D drive\aarti\2022\BUYER\MARCH MARKET 2022\ANK-CC-21-22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89893" y="939301"/>
            <a:ext cx="3566476" cy="3657600"/>
          </a:xfrm>
          <a:prstGeom prst="rect">
            <a:avLst/>
          </a:prstGeom>
          <a:noFill/>
        </p:spPr>
      </p:pic>
      <p:pic>
        <p:nvPicPr>
          <p:cNvPr id="14339" name="Picture 3" descr="D:\AARTI D drive\aarti\2022\BUYER\MARCH MARKET 2022\ANK-CC-21-21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30524" y="934947"/>
            <a:ext cx="365760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CC-21-235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CC-21-237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BRAIDED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7410" name="Picture 2" descr="D:\AARTI D drive\aarti\2022\BUYER\MARCH MARKET 2022\ANK-CC-21-23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94020" y="1000579"/>
            <a:ext cx="3665888" cy="3657600"/>
          </a:xfrm>
          <a:prstGeom prst="rect">
            <a:avLst/>
          </a:prstGeom>
          <a:noFill/>
        </p:spPr>
      </p:pic>
      <p:pic>
        <p:nvPicPr>
          <p:cNvPr id="17411" name="Picture 3" descr="D:\AARTI D drive\aarti\2022\BUYER\MARCH MARKET 2022\ANK-CC-21-23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4183" y="1016907"/>
            <a:ext cx="389873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CC-21-236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BROKEN  ETHNO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CC-21-266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0722" name="Picture 2" descr="D:\AARTI D drive\aarti\2022\BUYER\MARCH MARKET 2022\ANK-CC-21-26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69029" y="1052332"/>
            <a:ext cx="3622720" cy="3657600"/>
          </a:xfrm>
          <a:prstGeom prst="rect">
            <a:avLst/>
          </a:prstGeom>
          <a:noFill/>
        </p:spPr>
      </p:pic>
      <p:pic>
        <p:nvPicPr>
          <p:cNvPr id="30723" name="Picture 3" descr="D:\AARTI D drive\aarti\2022\BUYER\MARCH MARKET 2022\ANK-CC-21-23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8084" y="1056958"/>
            <a:ext cx="373203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CC-21-288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MATERIAL-PET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CC-21-277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MATERIAL-PET</a:t>
            </a:r>
          </a:p>
          <a:p>
            <a:endParaRPr lang="en-IN" b="1" dirty="0"/>
          </a:p>
        </p:txBody>
      </p:sp>
      <p:pic>
        <p:nvPicPr>
          <p:cNvPr id="70658" name="Picture 2" descr="D:\AARTI D drive\aarti\2022\BUYER\MARCH MARKET 2022\ANK-CC-21-27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2324" y="1080362"/>
            <a:ext cx="3680957" cy="3657600"/>
          </a:xfrm>
          <a:prstGeom prst="rect">
            <a:avLst/>
          </a:prstGeom>
          <a:noFill/>
        </p:spPr>
      </p:pic>
      <p:pic>
        <p:nvPicPr>
          <p:cNvPr id="70659" name="Picture 3" descr="D:\AARTI D drive\aarti\2022\BUYER\MARCH MARKET 2022\ANK-CC-21-28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9358" y="1047750"/>
            <a:ext cx="371669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CC-21-350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CC-21-83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76802" name="Picture 2" descr="D:\AARTI D drive\aarti\2022\BUYER\MARCH MARKET 2022\ANK-CC-21-8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96800" y="1058499"/>
            <a:ext cx="3501917" cy="3657600"/>
          </a:xfrm>
          <a:prstGeom prst="rect">
            <a:avLst/>
          </a:prstGeom>
          <a:noFill/>
        </p:spPr>
      </p:pic>
      <p:pic>
        <p:nvPicPr>
          <p:cNvPr id="76803" name="Picture 3" descr="D:\AARTI D drive\aarti\2022\BUYER\MARCH MARKET 2022\ANK-CC-21-35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6803" y="1068705"/>
            <a:ext cx="373835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CC-19-3505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CC-18-473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WITH IRRGULAR 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  <a:p>
            <a:endParaRPr lang="en-IN" b="1" dirty="0"/>
          </a:p>
        </p:txBody>
      </p:sp>
      <p:pic>
        <p:nvPicPr>
          <p:cNvPr id="3074" name="Picture 2" descr="D:\AARTI D drive\aarti\2021\BUYER\EGO USA\ANK-CC-19-350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3857" y="913084"/>
            <a:ext cx="3711396" cy="3657600"/>
          </a:xfrm>
          <a:prstGeom prst="rect">
            <a:avLst/>
          </a:prstGeom>
          <a:noFill/>
        </p:spPr>
      </p:pic>
      <p:pic>
        <p:nvPicPr>
          <p:cNvPr id="3075" name="Picture 3" descr="D:\AARTI D drive\aarti\2021\BUYER\EGO USA\ANK-CC-18-47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74743" y="936625"/>
            <a:ext cx="367340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CC-19-3280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DESCRIPTION-BOUCLE CUSHION WITH CROSS STITCH ON FLANGE</a:t>
            </a:r>
          </a:p>
          <a:p>
            <a:r>
              <a:rPr lang="en-IN" b="1" dirty="0"/>
              <a:t>TECHNIQUE-EMBROIDERD ON FLANGE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CC-19-3385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LOOP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4098" name="Picture 2" descr="D:\AARTI D drive\aarti\2021\BUYER\EGO USA\ANK-CC-19-338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57987" y="1371413"/>
            <a:ext cx="4170692" cy="2743200"/>
          </a:xfrm>
          <a:prstGeom prst="rect">
            <a:avLst/>
          </a:prstGeom>
          <a:noFill/>
        </p:spPr>
      </p:pic>
      <p:pic>
        <p:nvPicPr>
          <p:cNvPr id="4099" name="Picture 3" descr="D:\AARTI D drive\aarti\2021\BUYER\EGO USA\ANK-CC-19-328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52968" y="959503"/>
            <a:ext cx="3517737" cy="3657600"/>
          </a:xfrm>
          <a:prstGeom prst="rect">
            <a:avLst/>
          </a:prstGeom>
          <a:noFill/>
        </p:spPr>
      </p:pic>
      <p:pic>
        <p:nvPicPr>
          <p:cNvPr id="4100" name="Picture 4" descr="D:\AARTI D drive\aarti\2021\BUYER\EGO USA\ANK-CC-19-3280.JPG"/>
          <p:cNvPicPr>
            <a:picLocks noChangeAspect="1" noChangeArrowheads="1"/>
          </p:cNvPicPr>
          <p:nvPr/>
        </p:nvPicPr>
        <p:blipFill>
          <a:blip r:embed="rId4" cstate="screen"/>
          <a:srcRect l="295" t="108" r="23" b="230"/>
          <a:stretch>
            <a:fillRect/>
          </a:stretch>
        </p:blipFill>
        <p:spPr bwMode="auto">
          <a:xfrm>
            <a:off x="2886891" y="3004457"/>
            <a:ext cx="1828803" cy="1828800"/>
          </a:xfrm>
          <a:prstGeom prst="rect">
            <a:avLst/>
          </a:prstGeom>
          <a:noFill/>
        </p:spPr>
      </p:pic>
      <p:pic>
        <p:nvPicPr>
          <p:cNvPr id="4101" name="Picture 5" descr="D:\AARTI D drive\aarti\2021\BUYER\EGO USA\ANK-CC-19-3385.JPG"/>
          <p:cNvPicPr>
            <a:picLocks noChangeAspect="1" noChangeArrowheads="1"/>
          </p:cNvPicPr>
          <p:nvPr/>
        </p:nvPicPr>
        <p:blipFill>
          <a:blip r:embed="rId5" cstate="screen"/>
          <a:srcRect l="18" t="115" r="215" b="236"/>
          <a:stretch>
            <a:fillRect/>
          </a:stretch>
        </p:blipFill>
        <p:spPr bwMode="auto">
          <a:xfrm>
            <a:off x="7883050" y="2841939"/>
            <a:ext cx="1855304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CC-19-3205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CC-18-1506 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8194" name="Picture 2" descr="D:\AARTI D drive\aarti\2021\BUYER\EGO USA\ANK-CC-18-150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62643" y="1395133"/>
            <a:ext cx="4562290" cy="2743200"/>
          </a:xfrm>
          <a:prstGeom prst="rect">
            <a:avLst/>
          </a:prstGeom>
          <a:noFill/>
        </p:spPr>
      </p:pic>
      <p:pic>
        <p:nvPicPr>
          <p:cNvPr id="8195" name="Picture 3" descr="D:\AARTI D drive\aarti\2021\BUYER\EGO USA\ANK-CC-19-320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1552" y="1358537"/>
            <a:ext cx="4454314" cy="28215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CC-21-338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FUGGA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MATERIAL-COTTON+POLYESTER</a:t>
            </a:r>
          </a:p>
          <a:p>
            <a:endParaRPr lang="en-IN" b="1" dirty="0"/>
          </a:p>
        </p:txBody>
      </p:sp>
      <p:pic>
        <p:nvPicPr>
          <p:cNvPr id="19459" name="Picture 3" descr="D:\AARTI D drive\aarti\2021\BUYER\EGO USA\ANK-CC-21-33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8933" y="920252"/>
            <a:ext cx="3624262" cy="3657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00008" y="4957305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CC-21-344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MATERIAL-COTTON+POLYESTER</a:t>
            </a:r>
          </a:p>
          <a:p>
            <a:endParaRPr lang="en-IN" b="1" dirty="0"/>
          </a:p>
        </p:txBody>
      </p:sp>
      <p:pic>
        <p:nvPicPr>
          <p:cNvPr id="8" name="Picture 3" descr="D:\AARTI D drive\aarti\2022\BUYER\MARCH MARKET 2022\ANK-CC-21-34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27617" y="877669"/>
            <a:ext cx="383261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CC-NT-22-01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BOUCLE PATTERN THROW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CC-NT-22-02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DESCRIPTION-BOUCLE PATTERN THROW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</p:txBody>
      </p:sp>
      <p:pic>
        <p:nvPicPr>
          <p:cNvPr id="12290" name="Picture 2" descr="D:\AARTI D drive\aarti\2021\BUYER\EGO USA\NET\280-3002088-BOCU01NAT_M.jpg"/>
          <p:cNvPicPr>
            <a:picLocks noChangeAspect="1" noChangeArrowheads="1"/>
          </p:cNvPicPr>
          <p:nvPr/>
        </p:nvPicPr>
        <p:blipFill>
          <a:blip r:embed="rId2" cstate="screen"/>
          <a:srcRect t="8" b="29"/>
          <a:stretch>
            <a:fillRect/>
          </a:stretch>
        </p:blipFill>
        <p:spPr bwMode="auto">
          <a:xfrm>
            <a:off x="966336" y="940526"/>
            <a:ext cx="3405213" cy="3657600"/>
          </a:xfrm>
          <a:prstGeom prst="rect">
            <a:avLst/>
          </a:prstGeom>
          <a:noFill/>
        </p:spPr>
      </p:pic>
      <p:pic>
        <p:nvPicPr>
          <p:cNvPr id="12291" name="Picture 3" descr="D:\AARTI D drive\aarti\2021\BUYER\EGO USA\NET\Perla+-+1500px.jpg"/>
          <p:cNvPicPr>
            <a:picLocks noChangeAspect="1" noChangeArrowheads="1"/>
          </p:cNvPicPr>
          <p:nvPr/>
        </p:nvPicPr>
        <p:blipFill>
          <a:blip r:embed="rId3"/>
          <a:srcRect l="202" t="8" r="85" b="177"/>
          <a:stretch>
            <a:fillRect/>
          </a:stretch>
        </p:blipFill>
        <p:spPr bwMode="auto">
          <a:xfrm>
            <a:off x="5538651" y="992776"/>
            <a:ext cx="3541854" cy="3657600"/>
          </a:xfrm>
          <a:prstGeom prst="rect">
            <a:avLst/>
          </a:prstGeom>
          <a:noFill/>
        </p:spPr>
      </p:pic>
      <p:pic>
        <p:nvPicPr>
          <p:cNvPr id="12292" name="Picture 4" descr="D:\AARTI D drive\aarti\2021\BUYER\EGO USA\NET\Perla+-+1500px.jpg"/>
          <p:cNvPicPr>
            <a:picLocks noChangeAspect="1" noChangeArrowheads="1"/>
          </p:cNvPicPr>
          <p:nvPr/>
        </p:nvPicPr>
        <p:blipFill>
          <a:blip r:embed="rId3"/>
          <a:srcRect l="45546" t="36522" r="33777" b="44273"/>
          <a:stretch>
            <a:fillRect/>
          </a:stretch>
        </p:blipFill>
        <p:spPr bwMode="auto">
          <a:xfrm>
            <a:off x="7654834" y="3056709"/>
            <a:ext cx="1908555" cy="1828800"/>
          </a:xfrm>
          <a:prstGeom prst="rect">
            <a:avLst/>
          </a:prstGeom>
          <a:noFill/>
        </p:spPr>
      </p:pic>
      <p:pic>
        <p:nvPicPr>
          <p:cNvPr id="12293" name="Picture 5" descr="D:\AARTI D drive\aarti\2021\BUYER\EGO USA\NET\280-3002088-BOCU01NAT_M.jpg"/>
          <p:cNvPicPr>
            <a:picLocks noChangeAspect="1" noChangeArrowheads="1"/>
          </p:cNvPicPr>
          <p:nvPr/>
        </p:nvPicPr>
        <p:blipFill>
          <a:blip r:embed="rId4"/>
          <a:srcRect l="696" t="162" r="436" b="131"/>
          <a:stretch>
            <a:fillRect/>
          </a:stretch>
        </p:blipFill>
        <p:spPr bwMode="auto">
          <a:xfrm>
            <a:off x="2795452" y="3017519"/>
            <a:ext cx="1879597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CC-NT-22-03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HALF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CC-NT-22-04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SELF TETURE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1266" name="Picture 2" descr="D:\AARTI D drive\aarti\2021\BUYER\EGO USA\NET\s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4781" y="889771"/>
            <a:ext cx="3907953" cy="3657600"/>
          </a:xfrm>
          <a:prstGeom prst="rect">
            <a:avLst/>
          </a:prstGeom>
          <a:noFill/>
        </p:spPr>
      </p:pic>
      <p:pic>
        <p:nvPicPr>
          <p:cNvPr id="11267" name="Picture 3" descr="D:\AARTI D drive\aarti\2021\BUYER\EGO USA\NET\textured+pillow.jpg"/>
          <p:cNvPicPr>
            <a:picLocks noChangeAspect="1" noChangeArrowheads="1"/>
          </p:cNvPicPr>
          <p:nvPr/>
        </p:nvPicPr>
        <p:blipFill>
          <a:blip r:embed="rId3" cstate="screen"/>
          <a:srcRect l="156" t="62" r="161" b="53"/>
          <a:stretch>
            <a:fillRect/>
          </a:stretch>
        </p:blipFill>
        <p:spPr bwMode="auto">
          <a:xfrm>
            <a:off x="718457" y="836024"/>
            <a:ext cx="3753432" cy="3657600"/>
          </a:xfrm>
          <a:prstGeom prst="rect">
            <a:avLst/>
          </a:prstGeom>
          <a:noFill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 l="797" t="439" r="531" b="735"/>
          <a:stretch>
            <a:fillRect/>
          </a:stretch>
        </p:blipFill>
        <p:spPr bwMode="auto">
          <a:xfrm>
            <a:off x="7811589" y="3006762"/>
            <a:ext cx="18767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 descr="D:\AARTI D drive\aarti\2021\BUYER\EGO USA\NET\textured+pillow.jpg"/>
          <p:cNvPicPr>
            <a:picLocks noChangeAspect="1" noChangeArrowheads="1"/>
          </p:cNvPicPr>
          <p:nvPr/>
        </p:nvPicPr>
        <p:blipFill>
          <a:blip r:embed="rId5"/>
          <a:srcRect l="608" t="757" r="883" b="599"/>
          <a:stretch>
            <a:fillRect/>
          </a:stretch>
        </p:blipFill>
        <p:spPr bwMode="auto">
          <a:xfrm>
            <a:off x="2939143" y="2952204"/>
            <a:ext cx="1810320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CC-21-285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CC-21-187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ABSTRCAT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MATERIAL-COTTON+WOOL</a:t>
            </a:r>
          </a:p>
          <a:p>
            <a:endParaRPr lang="en-IN" b="1" dirty="0"/>
          </a:p>
        </p:txBody>
      </p:sp>
      <p:pic>
        <p:nvPicPr>
          <p:cNvPr id="35842" name="Picture 2" descr="D:\AARTI D drive\aarti\2022\BUYER\MARCH MARKET 2022\ANK-CC-21-18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57995" y="1636758"/>
            <a:ext cx="4113221" cy="2743200"/>
          </a:xfrm>
          <a:prstGeom prst="rect">
            <a:avLst/>
          </a:prstGeom>
          <a:noFill/>
        </p:spPr>
      </p:pic>
      <p:pic>
        <p:nvPicPr>
          <p:cNvPr id="35843" name="Picture 3" descr="D:\AARTI D drive\aarti\2022\BUYER\MARCH MARKET 2022\ANK-CC-21-28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5008" y="1049110"/>
            <a:ext cx="369355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CC-21-358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DESCRIPTION-MELANGE TEXTURE WITH LOOP STRIPE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CC-21-261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APSTRACT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9938" name="Picture 2" descr="D:\AARTI D drive\aarti\2022\BUYER\MARCH MARKET 2022\ANK-CC-21-26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07115" y="905737"/>
            <a:ext cx="3651907" cy="3657600"/>
          </a:xfrm>
          <a:prstGeom prst="rect">
            <a:avLst/>
          </a:prstGeom>
          <a:noFill/>
        </p:spPr>
      </p:pic>
      <p:pic>
        <p:nvPicPr>
          <p:cNvPr id="39939" name="Picture 3" descr="D:\AARTI D drive\aarti\2022\BUYER\MARCH MARKET 2022\ANK-CC-21-35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62985" y="894534"/>
            <a:ext cx="371415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CC-21-352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DESCRIPTION-LOOP CHEVRON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CC-21-367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DESCRIPTION-LOOP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MATERIAL-POLYESTER+COTTON</a:t>
            </a:r>
          </a:p>
          <a:p>
            <a:endParaRPr lang="en-IN" b="1" dirty="0"/>
          </a:p>
        </p:txBody>
      </p:sp>
      <p:pic>
        <p:nvPicPr>
          <p:cNvPr id="41986" name="Picture 2" descr="D:\AARTI D drive\aarti\2022\BUYER\MARCH MARKET 2022\ANK-CC-21-35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9389" y="905601"/>
            <a:ext cx="3626380" cy="3657600"/>
          </a:xfrm>
          <a:prstGeom prst="rect">
            <a:avLst/>
          </a:prstGeom>
          <a:noFill/>
        </p:spPr>
      </p:pic>
      <p:pic>
        <p:nvPicPr>
          <p:cNvPr id="41987" name="Picture 3" descr="D:\AARTI D drive\aarti\2022\BUYER\MARCH MARKET 2022\ANK-CC-21-36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21087" y="912721"/>
            <a:ext cx="366909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CC-21-383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CHEVRON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MATERIAL-PET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CC-21-384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MATERIAL-PET</a:t>
            </a:r>
          </a:p>
          <a:p>
            <a:endParaRPr lang="en-IN" b="1" dirty="0"/>
          </a:p>
        </p:txBody>
      </p:sp>
      <p:pic>
        <p:nvPicPr>
          <p:cNvPr id="43010" name="Picture 2" descr="D:\AARTI D drive\aarti\2022\BUYER\MARCH MARKET 2022\ANK-CC-21-38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91618" y="983887"/>
            <a:ext cx="3639959" cy="3657600"/>
          </a:xfrm>
          <a:prstGeom prst="rect">
            <a:avLst/>
          </a:prstGeom>
          <a:noFill/>
        </p:spPr>
      </p:pic>
      <p:pic>
        <p:nvPicPr>
          <p:cNvPr id="43011" name="Picture 3" descr="D:\AARTI D drive\aarti\2022\BUYER\MARCH MARKET 2022\ANK-CC-21-38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17097" y="996224"/>
            <a:ext cx="357863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CC-19-3341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DESCRIPTION-LOOP TRIANGLE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MATERIAL-POLYESTER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CC-18-1792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ALL OVER LOOP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MATERIAL-POLYESTER</a:t>
            </a:r>
          </a:p>
          <a:p>
            <a:endParaRPr lang="en-IN" b="1" dirty="0"/>
          </a:p>
        </p:txBody>
      </p:sp>
      <p:pic>
        <p:nvPicPr>
          <p:cNvPr id="27650" name="Picture 2" descr="D:\AARTI D drive\aarti\2022\BUYER\MARCH MARKET 2022\ANK-CC-19-334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0671" y="898388"/>
            <a:ext cx="3747902" cy="3657600"/>
          </a:xfrm>
          <a:prstGeom prst="rect">
            <a:avLst/>
          </a:prstGeom>
          <a:noFill/>
        </p:spPr>
      </p:pic>
      <p:pic>
        <p:nvPicPr>
          <p:cNvPr id="27651" name="Picture 3" descr="D:\AARTI D drive\aarti\2022\BUYER\MARCH MARKET 2022\ANK-CC-18-179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04349" y="914808"/>
            <a:ext cx="380496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CC-19-3507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CC-18-2343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IRREGULAR LOOP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5" name="Picture 2" descr="D:\AARTI D drive\aarti\2022\BUYER\MARCH MARKET 2022\ANK-CC-19-350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1969" y="1028836"/>
            <a:ext cx="3615222" cy="3657600"/>
          </a:xfrm>
          <a:prstGeom prst="rect">
            <a:avLst/>
          </a:prstGeom>
          <a:noFill/>
        </p:spPr>
      </p:pic>
      <p:pic>
        <p:nvPicPr>
          <p:cNvPr id="37890" name="Picture 2" descr="D:\AARTI D drive\aarti\2022\BUYER\MARCH MARKET 2022\ANK-CC-18-234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65412" y="1037091"/>
            <a:ext cx="376386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CC-19-3180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CC-19-3182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MATERIAL-COTTON+WOOL</a:t>
            </a:r>
          </a:p>
          <a:p>
            <a:endParaRPr lang="en-IN" b="1" dirty="0"/>
          </a:p>
        </p:txBody>
      </p:sp>
      <p:pic>
        <p:nvPicPr>
          <p:cNvPr id="41986" name="Picture 2" descr="D:\AARTI D drive\aarti\2022\BUYER\MARCH MARKET 2022\ANK-CC-19-318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48482" y="959076"/>
            <a:ext cx="3692939" cy="3657600"/>
          </a:xfrm>
          <a:prstGeom prst="rect">
            <a:avLst/>
          </a:prstGeom>
          <a:noFill/>
        </p:spPr>
      </p:pic>
      <p:pic>
        <p:nvPicPr>
          <p:cNvPr id="41987" name="Picture 3" descr="D:\AARTI D drive\aarti\2022\BUYER\MARCH MARKET 2022\ANK-CC-19-318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5400000">
            <a:off x="1339569" y="1024811"/>
            <a:ext cx="2637446" cy="4167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CC-19-3107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CC-21-08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MELANGE PATTER STRIPE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43010" name="Picture 2" descr="D:\AARTI D drive\aarti\2022\BUYER\MARCH MARKET 2022\ANK-CC-21-0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36895" y="1079092"/>
            <a:ext cx="3598428" cy="3657600"/>
          </a:xfrm>
          <a:prstGeom prst="rect">
            <a:avLst/>
          </a:prstGeom>
          <a:noFill/>
        </p:spPr>
      </p:pic>
      <p:pic>
        <p:nvPicPr>
          <p:cNvPr id="43011" name="Picture 3" descr="D:\AARTI D drive\aarti\2022\BUYER\MARCH MARKET 2022\ANK-CC-19-310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2432" y="1079182"/>
            <a:ext cx="373636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CC-19-3386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CC-19-3394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 POLYESTER+COTTON</a:t>
            </a:r>
          </a:p>
          <a:p>
            <a:endParaRPr lang="en-IN" b="1" dirty="0"/>
          </a:p>
        </p:txBody>
      </p:sp>
      <p:pic>
        <p:nvPicPr>
          <p:cNvPr id="44034" name="Picture 2" descr="D:\AARTI D drive\aarti\2022\BUYER\MARCH MARKET 2022\ANK-CC-19-339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28253" y="1058772"/>
            <a:ext cx="3778987" cy="3657600"/>
          </a:xfrm>
          <a:prstGeom prst="rect">
            <a:avLst/>
          </a:prstGeom>
          <a:noFill/>
        </p:spPr>
      </p:pic>
      <p:pic>
        <p:nvPicPr>
          <p:cNvPr id="44035" name="Picture 3" descr="D:\AARTI D drive\aarti\2022\BUYER\MARCH MARKET 2022\ANK-CC-19-338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0844" y="1016317"/>
            <a:ext cx="373046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CC-21-263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MELANGE TEXTURE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CC-21-332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IRREGULAR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53250" name="Picture 2" descr="D:\AARTI D drive\aarti\2022\BUYER\MARCH MARKET 2022\ANK-CC-21-33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81044" y="1492295"/>
            <a:ext cx="4520242" cy="2743200"/>
          </a:xfrm>
          <a:prstGeom prst="rect">
            <a:avLst/>
          </a:prstGeom>
          <a:noFill/>
        </p:spPr>
      </p:pic>
      <p:pic>
        <p:nvPicPr>
          <p:cNvPr id="53251" name="Picture 3" descr="D:\AARTI D drive\aarti\2022\BUYER\MARCH MARKET 2022\ANK-CC-21-26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5860" y="1080226"/>
            <a:ext cx="385448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CC-21-340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BROKEN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CC-21-238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COTTON+POLYESTER</a:t>
            </a:r>
          </a:p>
          <a:p>
            <a:endParaRPr lang="en-IN" b="1" dirty="0"/>
          </a:p>
        </p:txBody>
      </p:sp>
      <p:pic>
        <p:nvPicPr>
          <p:cNvPr id="21506" name="Picture 2" descr="D:\AARTI D drive\aarti\2022\BUYER\MARCH MARKET 2022\ANK-CC-21-23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07577" y="910182"/>
            <a:ext cx="4545874" cy="3657600"/>
          </a:xfrm>
          <a:prstGeom prst="rect">
            <a:avLst/>
          </a:prstGeom>
          <a:noFill/>
        </p:spPr>
      </p:pic>
      <p:pic>
        <p:nvPicPr>
          <p:cNvPr id="21507" name="Picture 3" descr="D:\AARTI D drive\aarti\2022\BUYER\MARCH MARKET 2022\ANK-CC-21-34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1696" y="935446"/>
            <a:ext cx="375958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CC-21-337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CC-21-283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BRAIDED ABSTRACT PATTERN CUSHION</a:t>
            </a:r>
          </a:p>
          <a:p>
            <a:r>
              <a:rPr lang="en-IN" b="1" dirty="0"/>
              <a:t>TECHNIQUE-DORI APPLIQUE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2530" name="Picture 2" descr="D:\AARTI D drive\aarti\2022\BUYER\MARCH MARKET 2022\ANK-CC-21-28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440087" y="845144"/>
            <a:ext cx="3613910" cy="3924543"/>
          </a:xfrm>
          <a:prstGeom prst="rect">
            <a:avLst/>
          </a:prstGeom>
          <a:noFill/>
        </p:spPr>
      </p:pic>
      <p:pic>
        <p:nvPicPr>
          <p:cNvPr id="22531" name="Picture 3" descr="D:\AARTI D drive\aarti\2022\BUYER\MARCH MARKET 2022\ANK-CC-21-33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4358" y="970642"/>
            <a:ext cx="371576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CC-21-342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DISTRESS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CC-21-341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IRREGULAR  PATTERN CUSHON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7586" name="Picture 2" descr="D:\AARTI D drive\aarti\2022\BUYER\MARCH MARKET 2022\ANK-CC-21-34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71205" y="1009514"/>
            <a:ext cx="3725360" cy="3657600"/>
          </a:xfrm>
          <a:prstGeom prst="rect">
            <a:avLst/>
          </a:prstGeom>
          <a:noFill/>
        </p:spPr>
      </p:pic>
      <p:pic>
        <p:nvPicPr>
          <p:cNvPr id="67587" name="Picture 3" descr="D:\AARTI D drive\aarti\2022\BUYER\MARCH MARKET 2022\ANK-CC-21-3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3687" y="1013279"/>
            <a:ext cx="359867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CC-21-156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CHEVRON PATTERN CUSHION</a:t>
            </a:r>
          </a:p>
          <a:p>
            <a:r>
              <a:rPr lang="en-IN" b="1" dirty="0"/>
              <a:t>TECHNIQUE-DORI APPLIQUE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CC-21-178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LOOP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7650" name="Picture 2" descr="D:\AARTI D drive\aarti\2022\BUYER\MARCH MARKET 2022\ANK-CC-21-15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8926" y="984477"/>
            <a:ext cx="3728319" cy="3657600"/>
          </a:xfrm>
          <a:prstGeom prst="rect">
            <a:avLst/>
          </a:prstGeom>
          <a:noFill/>
        </p:spPr>
      </p:pic>
      <p:pic>
        <p:nvPicPr>
          <p:cNvPr id="27651" name="Picture 3" descr="D:\AARTI D drive\aarti\2022\BUYER\MARCH MARKET 2022\ANK-CC-21-17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92014" y="1026976"/>
            <a:ext cx="364748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CC-21-203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DESCRIPTION-AZTEC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MATERIAL-COTTON+JUTE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CC-19-3499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MATERIAL-COTTON+JUTE</a:t>
            </a:r>
          </a:p>
          <a:p>
            <a:endParaRPr lang="en-IN" b="1" dirty="0"/>
          </a:p>
        </p:txBody>
      </p:sp>
      <p:pic>
        <p:nvPicPr>
          <p:cNvPr id="16386" name="Picture 2" descr="D:\AARTI D drive\aarti\2022\BUYER\MARCH MARKET 2022\ANK-CC-19-349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74018" y="1017496"/>
            <a:ext cx="3748359" cy="3657600"/>
          </a:xfrm>
          <a:prstGeom prst="rect">
            <a:avLst/>
          </a:prstGeom>
          <a:noFill/>
        </p:spPr>
      </p:pic>
      <p:pic>
        <p:nvPicPr>
          <p:cNvPr id="16387" name="Picture 3" descr="D:\AARTI D drive\aarti\2022\BUYER\MARCH MARKET 2022\ANK-CC-21-20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4507" y="1075962"/>
            <a:ext cx="358204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CC-21-339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DESCRIPTION-GEO FRET PATTERN CUSHION</a:t>
            </a:r>
          </a:p>
          <a:p>
            <a:r>
              <a:rPr lang="en-IN" b="1" dirty="0"/>
              <a:t>TECHNIQUE-EMBROIDERED+TUFTED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CC-21-346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45058" name="Picture 2" descr="D:\AARTI D drive\aarti\2022\BUYER\MARCH MARKET 2022\ANK-CC-21-34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53517" y="1051516"/>
            <a:ext cx="3666315" cy="3657600"/>
          </a:xfrm>
          <a:prstGeom prst="rect">
            <a:avLst/>
          </a:prstGeom>
          <a:noFill/>
        </p:spPr>
      </p:pic>
      <p:pic>
        <p:nvPicPr>
          <p:cNvPr id="45059" name="Picture 3" descr="D:\AARTI D drive\aarti\2022\BUYER\MARCH MARKET 2022\ANK-CC-21-33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08025" y="990963"/>
            <a:ext cx="375519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CC-21-363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CC-21-327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3554" name="Picture 2" descr="D:\AARTI D drive\aarti\2022\BUYER\MARCH MARKET 2022\ANK-CC-21-32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19598" y="1528354"/>
            <a:ext cx="4450054" cy="2858135"/>
          </a:xfrm>
          <a:prstGeom prst="rect">
            <a:avLst/>
          </a:prstGeom>
          <a:noFill/>
        </p:spPr>
      </p:pic>
      <p:pic>
        <p:nvPicPr>
          <p:cNvPr id="23555" name="Picture 3" descr="D:\AARTI D drive\aarti\2022\BUYER\MARCH MARKET 2022\ANK-CC-21-36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2581" y="972729"/>
            <a:ext cx="373266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CC-21-326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 CHENILLE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CC-21-323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4578" name="Picture 2" descr="D:\AARTI D drive\aarti\2022\BUYER\MARCH MARKET 2022\ANK-CC-21-32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0833" y="1539875"/>
            <a:ext cx="4287691" cy="2743200"/>
          </a:xfrm>
          <a:prstGeom prst="rect">
            <a:avLst/>
          </a:prstGeom>
          <a:noFill/>
        </p:spPr>
      </p:pic>
      <p:pic>
        <p:nvPicPr>
          <p:cNvPr id="24579" name="Picture 3" descr="D:\AARTI D drive\aarti\2022\BUYER\MARCH MARKET 2022\ANK-CC-21-32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72891" y="1512162"/>
            <a:ext cx="4506686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CC-21-325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CC-21-324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BRAIDED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pic>
        <p:nvPicPr>
          <p:cNvPr id="28674" name="Picture 2" descr="D:\AARTI D drive\aarti\2022\BUYER\MARCH MARKET 2022\ANK-CC-21-32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3068" y="1474561"/>
            <a:ext cx="4329850" cy="2743200"/>
          </a:xfrm>
          <a:prstGeom prst="rect">
            <a:avLst/>
          </a:prstGeom>
          <a:noFill/>
        </p:spPr>
      </p:pic>
      <p:pic>
        <p:nvPicPr>
          <p:cNvPr id="28675" name="Picture 3" descr="D:\AARTI D drive\aarti\2022\BUYER\MARCH MARKET 2022\ANK-CC-21-32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12080" y="1528353"/>
            <a:ext cx="4331168" cy="2808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CC-19-3412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TUFTED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CC-19-3411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ABSTRACT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pic>
        <p:nvPicPr>
          <p:cNvPr id="9218" name="Picture 2" descr="D:\AARTI D drive\aarti\2022\BUYER\MARCH MARKET 2022\ANK-CC-19-341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4691" y="1035548"/>
            <a:ext cx="3668305" cy="3657600"/>
          </a:xfrm>
          <a:prstGeom prst="rect">
            <a:avLst/>
          </a:prstGeom>
          <a:noFill/>
        </p:spPr>
      </p:pic>
      <p:pic>
        <p:nvPicPr>
          <p:cNvPr id="9219" name="Picture 3" descr="D:\AARTI D drive\aarti\2022\BUYER\MARCH MARKET 2022\ANK-CC-19-34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02398" y="1057320"/>
            <a:ext cx="374358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CC-19-3398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DESCRIPTION-LOOP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CC-21-198D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pic>
        <p:nvPicPr>
          <p:cNvPr id="13314" name="Picture 2" descr="D:\AARTI D drive\aarti\2022\BUYER\MARCH MARKET 2022\ANK-CC-21-198D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14430" y="864507"/>
            <a:ext cx="3683375" cy="3657600"/>
          </a:xfrm>
          <a:prstGeom prst="rect">
            <a:avLst/>
          </a:prstGeom>
          <a:noFill/>
        </p:spPr>
      </p:pic>
      <p:pic>
        <p:nvPicPr>
          <p:cNvPr id="13315" name="Picture 3" descr="D:\AARTI D drive\aarti\2022\BUYER\MARCH MARKET 2022\ANK-CC-19-339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7921" y="862149"/>
            <a:ext cx="388068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CC-18-2612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STRIPE CHEVRON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CC-18-2595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DESCRIPTION-LOOP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pic>
        <p:nvPicPr>
          <p:cNvPr id="83970" name="Picture 2" descr="D:\AARTI D drive\aarti\2022\BUYER\MARCH MARKET 2022\New folder (2)\ANK-CC-18-261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8003" y="1018903"/>
            <a:ext cx="3686501" cy="3745819"/>
          </a:xfrm>
          <a:prstGeom prst="rect">
            <a:avLst/>
          </a:prstGeom>
          <a:noFill/>
        </p:spPr>
      </p:pic>
      <p:pic>
        <p:nvPicPr>
          <p:cNvPr id="83971" name="Picture 3" descr="D:\AARTI D drive\aarti\2022\BUYER\MARCH MARKET 2022\New folder (2)\ANK-CC-18-259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51268" y="1811483"/>
            <a:ext cx="4229495" cy="2574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CC-18-2600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DESCRIPTION-LOOP STRIPE AND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CC-18-2601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LOOP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MATERIAL-COTTON+PLYESTER</a:t>
            </a:r>
          </a:p>
          <a:p>
            <a:endParaRPr lang="en-IN" b="1" dirty="0"/>
          </a:p>
        </p:txBody>
      </p:sp>
      <p:pic>
        <p:nvPicPr>
          <p:cNvPr id="86018" name="Picture 2" descr="D:\AARTI D drive\aarti\2022\BUYER\MARCH MARKET 2022\New folder (2)\ANK-CC-18-26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43765" y="1006747"/>
            <a:ext cx="3734617" cy="3657600"/>
          </a:xfrm>
          <a:prstGeom prst="rect">
            <a:avLst/>
          </a:prstGeom>
          <a:noFill/>
        </p:spPr>
      </p:pic>
      <p:pic>
        <p:nvPicPr>
          <p:cNvPr id="86019" name="Picture 3" descr="D:\AARTI D drive\aarti\2022\BUYER\MARCH MARKET 2022\New folder (2)\ANK-CC-18-260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9366" y="995453"/>
            <a:ext cx="387075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CC-21-67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IRREGULAR CHEVRON PATTERN CUSHION</a:t>
            </a:r>
          </a:p>
          <a:p>
            <a:r>
              <a:rPr lang="en-IN" b="1" dirty="0"/>
              <a:t>TECHNIQUE- DORI APPLIQUE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CC-21-157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DORI APPLIQUE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5122" name="Picture 2" descr="D:\AARTI D drive\aarti\2022\BUYER\MARCH MARKET 2022\ANK-CC-21-6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0768" y="919480"/>
            <a:ext cx="3667512" cy="3657600"/>
          </a:xfrm>
          <a:prstGeom prst="rect">
            <a:avLst/>
          </a:prstGeom>
          <a:noFill/>
        </p:spPr>
      </p:pic>
      <p:pic>
        <p:nvPicPr>
          <p:cNvPr id="5123" name="Picture 3" descr="D:\AARTI D drive\aarti\2022\BUYER\MARCH MARKET 2022\ANK-CC-21-15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34986" y="1564371"/>
            <a:ext cx="4366213" cy="2600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CC-21-153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FRET PATTERN CUSHION</a:t>
            </a:r>
          </a:p>
          <a:p>
            <a:r>
              <a:rPr lang="en-IN" b="1" dirty="0"/>
              <a:t>TECHNIQUE- DORI APPLIQUE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CC-21-144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DORI APPLIQUE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7170" name="Picture 2" descr="D:\AARTI D drive\aarti\2022\BUYER\MARCH MARKET 2022\ANK-CC-21-14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28843" y="994864"/>
            <a:ext cx="3726720" cy="3657600"/>
          </a:xfrm>
          <a:prstGeom prst="rect">
            <a:avLst/>
          </a:prstGeom>
          <a:noFill/>
        </p:spPr>
      </p:pic>
      <p:pic>
        <p:nvPicPr>
          <p:cNvPr id="7171" name="Picture 3" descr="D:\AARTI D drive\aarti\2022\BUYER\MARCH MARKET 2022\ANK-CC-21-15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1260" y="960801"/>
            <a:ext cx="360737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CC-21-164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BROKEN STRIPE BLOCK PATTERN CUSHION</a:t>
            </a:r>
          </a:p>
          <a:p>
            <a:r>
              <a:rPr lang="en-IN" b="1" dirty="0"/>
              <a:t>TECHNIQUE- DORI APPLIQUE</a:t>
            </a:r>
          </a:p>
          <a:p>
            <a:r>
              <a:rPr lang="en-IN" b="1" dirty="0"/>
              <a:t>MATERIAL- COTTON VELVET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CC-21-163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ABSTRACT LEAF CUSHION</a:t>
            </a:r>
          </a:p>
          <a:p>
            <a:r>
              <a:rPr lang="en-IN" b="1" dirty="0"/>
              <a:t>TECHNIQUE- DORI APPLIQUE</a:t>
            </a:r>
          </a:p>
          <a:p>
            <a:r>
              <a:rPr lang="en-IN" b="1" dirty="0"/>
              <a:t>MATERIAL- COTTON VELVET</a:t>
            </a:r>
          </a:p>
          <a:p>
            <a:endParaRPr lang="en-IN" b="1" dirty="0"/>
          </a:p>
        </p:txBody>
      </p:sp>
      <p:pic>
        <p:nvPicPr>
          <p:cNvPr id="19458" name="Picture 2" descr="D:\AARTI D drive\aarti\2022\BUYER\MARCH MARKET 2022\ANK-CC-21-16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05766" y="961844"/>
            <a:ext cx="3555654" cy="3657600"/>
          </a:xfrm>
          <a:prstGeom prst="rect">
            <a:avLst/>
          </a:prstGeom>
          <a:noFill/>
        </p:spPr>
      </p:pic>
      <p:pic>
        <p:nvPicPr>
          <p:cNvPr id="19459" name="Picture 3" descr="D:\AARTI D drive\aarti\2022\BUYER\MARCH MARKET 2022\ANK-CC-21-16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8394" y="979714"/>
            <a:ext cx="355302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CC-21-391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DISTRESS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CC-21-392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CHEVRON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MATERIAL-JUTE+COTTON</a:t>
            </a:r>
          </a:p>
          <a:p>
            <a:endParaRPr lang="en-IN" b="1" dirty="0"/>
          </a:p>
        </p:txBody>
      </p:sp>
      <p:pic>
        <p:nvPicPr>
          <p:cNvPr id="58370" name="Picture 2" descr="D:\AARTI D drive\aarti\2022\BUYER\MARCH MARKET 2022\ANK-CC-21-39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8549" y="909092"/>
            <a:ext cx="3673600" cy="3657600"/>
          </a:xfrm>
          <a:prstGeom prst="rect">
            <a:avLst/>
          </a:prstGeom>
          <a:noFill/>
        </p:spPr>
      </p:pic>
      <p:pic>
        <p:nvPicPr>
          <p:cNvPr id="58371" name="Picture 3" descr="D:\AARTI D drive\aarti\2022\BUYER\MARCH MARKET 2022\ANK-CC-21-39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8171" y="969010"/>
            <a:ext cx="348892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CC-21-289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CC-21-390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FRET PATTREN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MATERIAL-COTTON+JUTE</a:t>
            </a:r>
          </a:p>
          <a:p>
            <a:endParaRPr lang="en-IN" b="1" dirty="0"/>
          </a:p>
        </p:txBody>
      </p:sp>
      <p:pic>
        <p:nvPicPr>
          <p:cNvPr id="59394" name="Picture 2" descr="D:\AARTI D drive\aarti\2022\BUYER\MARCH MARKET 2022\ANK-CC-21-39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38970" y="992052"/>
            <a:ext cx="3640447" cy="3657600"/>
          </a:xfrm>
          <a:prstGeom prst="rect">
            <a:avLst/>
          </a:prstGeom>
          <a:noFill/>
        </p:spPr>
      </p:pic>
      <p:pic>
        <p:nvPicPr>
          <p:cNvPr id="59395" name="Picture 3" descr="D:\AARTI D drive\aarti\2022\BUYER\MARCH MARKET 2022\ANK-CC-21-28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2748" y="1127171"/>
            <a:ext cx="351320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CC-21-432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BROKEN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CC-21-398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SEMI CIRCLE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0418" name="Picture 2" descr="D:\AARTI D drive\aarti\2022\BUYER\MARCH MARKET 2022\ANK-CC-21-43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1315" y="982980"/>
            <a:ext cx="3612116" cy="3657600"/>
          </a:xfrm>
          <a:prstGeom prst="rect">
            <a:avLst/>
          </a:prstGeom>
          <a:noFill/>
        </p:spPr>
      </p:pic>
      <p:pic>
        <p:nvPicPr>
          <p:cNvPr id="60419" name="Picture 3" descr="D:\AARTI D drive\aarti\2022\BUYER\MARCH MARKET 2022\ANK-CC-21-39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66410" y="910589"/>
            <a:ext cx="368209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CC-21-293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CC-21-310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CHEVRON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1442" name="Picture 2" descr="D:\AARTI D drive\aarti\2022\BUYER\MARCH MARKET 2022\ANK-CC-21-2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5927" y="1124903"/>
            <a:ext cx="4127906" cy="3657600"/>
          </a:xfrm>
          <a:prstGeom prst="rect">
            <a:avLst/>
          </a:prstGeom>
          <a:noFill/>
        </p:spPr>
      </p:pic>
      <p:pic>
        <p:nvPicPr>
          <p:cNvPr id="61443" name="Picture 3" descr="D:\AARTI D drive\aarti\2022\BUYER\MARCH MARKET 2022\ANK-CC-21-31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82966" y="1114560"/>
            <a:ext cx="374449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CC-21-370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DESCRIPTION-ETHNO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CC-21-349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3490" name="Picture 2" descr="D:\AARTI D drive\aarti\2022\BUYER\MARCH MARKET 2022\ANK-CC-21-34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41575" y="938577"/>
            <a:ext cx="3750174" cy="3657600"/>
          </a:xfrm>
          <a:prstGeom prst="rect">
            <a:avLst/>
          </a:prstGeom>
          <a:noFill/>
        </p:spPr>
      </p:pic>
      <p:pic>
        <p:nvPicPr>
          <p:cNvPr id="63491" name="Picture 3" descr="D:\AARTI D drive\aarti\2022\BUYER\MARCH MARKET 2022\ANK-CC-21-37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1938" y="970915"/>
            <a:ext cx="373393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CC-21-381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ETHNO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CC-21-395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BROKEN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6562" name="Picture 2" descr="D:\AARTI D drive\aarti\2022\BUYER\MARCH MARKET 2022\ANK-CC-21-38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8046" y="1083628"/>
            <a:ext cx="3557874" cy="3657600"/>
          </a:xfrm>
          <a:prstGeom prst="rect">
            <a:avLst/>
          </a:prstGeom>
          <a:noFill/>
        </p:spPr>
      </p:pic>
      <p:pic>
        <p:nvPicPr>
          <p:cNvPr id="66563" name="Picture 3" descr="D:\AARTI D drive\aarti\2022\BUYER\MARCH MARKET 2022\ANK-CC-21-39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32333" y="1099185"/>
            <a:ext cx="364782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CC-21-407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ABSTRACT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MATERIAL-PET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CC-21-454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ABSTRACT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MATERIAL-PET</a:t>
            </a:r>
          </a:p>
          <a:p>
            <a:endParaRPr lang="en-IN" b="1" dirty="0"/>
          </a:p>
        </p:txBody>
      </p:sp>
      <p:pic>
        <p:nvPicPr>
          <p:cNvPr id="74754" name="Picture 2" descr="D:\AARTI D drive\aarti\2022\BUYER\MARCH MARKET 2022\ANK-CC-21-40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3950" y="1106805"/>
            <a:ext cx="3576792" cy="3657600"/>
          </a:xfrm>
          <a:prstGeom prst="rect">
            <a:avLst/>
          </a:prstGeom>
          <a:noFill/>
        </p:spPr>
      </p:pic>
      <p:pic>
        <p:nvPicPr>
          <p:cNvPr id="74755" name="Picture 3" descr="D:\AARTI D drive\aarti\2022\BUYER\MARCH MARKET 2022\ANK-CC-21-45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41010" y="1796914"/>
            <a:ext cx="403278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CC-21-260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CHEVRON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MATERIAL-JUTE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CC-21-274B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LOOP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77826" name="Picture 2" descr="D:\AARTI D drive\aarti\2022\BUYER\MARCH MARKET 2022\ANK-CC-21-274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65550" y="1567995"/>
            <a:ext cx="4309524" cy="2651307"/>
          </a:xfrm>
          <a:prstGeom prst="rect">
            <a:avLst/>
          </a:prstGeom>
          <a:noFill/>
        </p:spPr>
      </p:pic>
      <p:pic>
        <p:nvPicPr>
          <p:cNvPr id="77827" name="Picture 3" descr="D:\AARTI D drive\aarti\2022\BUYER\MARCH MARKET 2022\ANK-CC-21-26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20984" y="953362"/>
            <a:ext cx="372463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CC-21-142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IRREGULAR STRIPE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CC-21-143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4098" name="Picture 2" descr="D:\AARTI D drive\aarti\2022\BUYER\MARCH MARKET 2022\ANK-CC-21-14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3602" y="961979"/>
            <a:ext cx="3612811" cy="3657600"/>
          </a:xfrm>
          <a:prstGeom prst="rect">
            <a:avLst/>
          </a:prstGeom>
          <a:noFill/>
        </p:spPr>
      </p:pic>
      <p:pic>
        <p:nvPicPr>
          <p:cNvPr id="4099" name="Picture 3" descr="D:\AARTI D drive\aarti\2022\BUYER\MARCH MARKET 2022\ANK-CC-21-14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59596" y="927100"/>
            <a:ext cx="370064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CC-21-68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DESCRIPTION-IRREGULAR STRIPE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CC-21-201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0484" name="Picture 4" descr="D:\AARTI D drive\aarti\2022\BUYER\MARCH MARKET 2022\ANK-CC-21-6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0244" y="1002393"/>
            <a:ext cx="3732715" cy="3657600"/>
          </a:xfrm>
          <a:prstGeom prst="rect">
            <a:avLst/>
          </a:prstGeom>
          <a:noFill/>
        </p:spPr>
      </p:pic>
      <p:pic>
        <p:nvPicPr>
          <p:cNvPr id="20485" name="Picture 5" descr="D:\AARTI D drive\aarti\2022\BUYER\MARCH MARKET 2022\ANK-CC-21-20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40828" y="1011373"/>
            <a:ext cx="367281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CC-18-1904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DESCRIPTION-GRAIDEND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CC-18-1914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WASEN CUSHION</a:t>
            </a:r>
          </a:p>
          <a:p>
            <a:r>
              <a:rPr lang="en-IN" b="1" dirty="0"/>
              <a:t>TECHNIQUE-WASHED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54274" name="Picture 2" descr="D:\AARTI D drive\aarti\2022\BUYER\MARCH MARKET 2022\ANK-CC-18-191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15144" y="973364"/>
            <a:ext cx="3715508" cy="3657600"/>
          </a:xfrm>
          <a:prstGeom prst="rect">
            <a:avLst/>
          </a:prstGeom>
          <a:noFill/>
        </p:spPr>
      </p:pic>
      <p:pic>
        <p:nvPicPr>
          <p:cNvPr id="54275" name="Picture 3" descr="D:\AARTI D drive\aarti\2022\BUYER\MARCH MARKET 2022\ANK-CC-18-190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8366" y="1593089"/>
            <a:ext cx="4557954" cy="2613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CC-21-444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PATTREN CUSHION 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CC-21-445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CHECK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48130" name="Picture 2" descr="D:\AARTI D drive\aarti\2022\BUYER\MARCH MARKET 2022\ANK-CC-21-44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02274" y="1042896"/>
            <a:ext cx="3684860" cy="3657600"/>
          </a:xfrm>
          <a:prstGeom prst="rect">
            <a:avLst/>
          </a:prstGeom>
          <a:noFill/>
        </p:spPr>
      </p:pic>
      <p:pic>
        <p:nvPicPr>
          <p:cNvPr id="48131" name="Picture 3" descr="D:\AARTI D drive\aarti\2022\BUYER\MARCH MARKET 2022\ANK-CC-21-44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6369" y="1026523"/>
            <a:ext cx="354563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CC-21-448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CC-21-450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49155" name="Picture 3" descr="D:\AARTI D drive\aarti\2022\BUYER\MARCH MARKET 2022\ANK-CC-21-4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2447" y="1029063"/>
            <a:ext cx="3673610" cy="3657600"/>
          </a:xfrm>
          <a:prstGeom prst="rect">
            <a:avLst/>
          </a:prstGeom>
          <a:noFill/>
        </p:spPr>
      </p:pic>
      <p:pic>
        <p:nvPicPr>
          <p:cNvPr id="49156" name="Picture 4" descr="D:\AARTI D drive\aarti\2022\BUYER\MARCH MARKET 2022\ANK-CC-21-45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51203" y="1037727"/>
            <a:ext cx="366937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CC-21-452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CHECK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CC-21-451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50178" name="Picture 2" descr="D:\AARTI D drive\aarti\2022\BUYER\MARCH MARKET 2022\ANK-CC-21-4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53246" y="1029153"/>
            <a:ext cx="3717813" cy="3657600"/>
          </a:xfrm>
          <a:prstGeom prst="rect">
            <a:avLst/>
          </a:prstGeom>
          <a:noFill/>
        </p:spPr>
      </p:pic>
      <p:pic>
        <p:nvPicPr>
          <p:cNvPr id="50179" name="Picture 3" descr="D:\AARTI D drive\aarti\2022\BUYER\MARCH MARKET 2022\ANK-CC-21-45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4074" y="1027249"/>
            <a:ext cx="353634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CC-21-199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CC-21-443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65538" name="Picture 2" descr="D:\AARTI D drive\aarti\2022\BUYER\MARCH MARKET 2022\ANK-CC-21-44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70266" y="911042"/>
            <a:ext cx="3727601" cy="3657600"/>
          </a:xfrm>
          <a:prstGeom prst="rect">
            <a:avLst/>
          </a:prstGeom>
          <a:noFill/>
        </p:spPr>
      </p:pic>
      <p:pic>
        <p:nvPicPr>
          <p:cNvPr id="65539" name="Picture 3" descr="D:\AARTI D drive\aarti\2022\BUYER\MARCH MARKET 2022\ANK-CC-21-19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02719" y="949416"/>
            <a:ext cx="374077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CC-21-389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COTTON+JUTE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CC-21-388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COTTON+JUTE</a:t>
            </a:r>
          </a:p>
          <a:p>
            <a:endParaRPr lang="en-IN" b="1" dirty="0"/>
          </a:p>
        </p:txBody>
      </p:sp>
      <p:pic>
        <p:nvPicPr>
          <p:cNvPr id="52226" name="Picture 2" descr="D:\AARTI D drive\aarti\2022\BUYER\MARCH MARKET 2022\ANK-CC-21-38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4053" y="1053329"/>
            <a:ext cx="3612532" cy="3657600"/>
          </a:xfrm>
          <a:prstGeom prst="rect">
            <a:avLst/>
          </a:prstGeom>
          <a:noFill/>
        </p:spPr>
      </p:pic>
      <p:pic>
        <p:nvPicPr>
          <p:cNvPr id="52227" name="Picture 3" descr="D:\AARTI D drive\aarti\2022\BUYER\MARCH MARKET 2022\ANK-CC-21-38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9946" y="1050789"/>
            <a:ext cx="350894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CC-19-3399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CC-19-3400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78850" name="Picture 2" descr="D:\AARTI D drive\aarti\2022\BUYER\MARCH MARKET 2022\ANK-CC-19-34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42144" y="926374"/>
            <a:ext cx="3657600" cy="3657600"/>
          </a:xfrm>
          <a:prstGeom prst="rect">
            <a:avLst/>
          </a:prstGeom>
          <a:noFill/>
        </p:spPr>
      </p:pic>
      <p:pic>
        <p:nvPicPr>
          <p:cNvPr id="78851" name="Picture 3" descr="D:\AARTI D drive\aarti\2022\BUYER\MARCH MARKET 2022\ANK-CC-19-339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35013" y="913312"/>
            <a:ext cx="365760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CC-18-1859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TECHNIQUE-PRINT</a:t>
            </a:r>
          </a:p>
          <a:p>
            <a:r>
              <a:rPr lang="en-IN" b="1" dirty="0"/>
              <a:t>MATERIAL-JUTE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CC-18-1863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TECHNIQUE-PRINT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pic>
        <p:nvPicPr>
          <p:cNvPr id="82946" name="Picture 2" descr="D:\AARTI D drive\aarti\2022\BUYER\MARCH MARKET 2022\New folder (2)\ANK-CC-18-185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86" y="1082530"/>
            <a:ext cx="3619600" cy="3657600"/>
          </a:xfrm>
          <a:prstGeom prst="rect">
            <a:avLst/>
          </a:prstGeom>
          <a:noFill/>
        </p:spPr>
      </p:pic>
      <p:pic>
        <p:nvPicPr>
          <p:cNvPr id="82947" name="Picture 3" descr="D:\AARTI D drive\aarti\2022\BUYER\MARCH MARKET 2022\New folder (2)\ANK-CC-18-186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34882" y="1505673"/>
            <a:ext cx="4518569" cy="2722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CC-21-410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CC-21-301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MATERIAL-COTTON+POLYESTER</a:t>
            </a:r>
          </a:p>
          <a:p>
            <a:endParaRPr lang="en-IN" b="1" dirty="0"/>
          </a:p>
        </p:txBody>
      </p:sp>
      <p:pic>
        <p:nvPicPr>
          <p:cNvPr id="57346" name="Picture 2" descr="D:\AARTI D drive\aarti\2022\BUYER\MARCH MARKET 2022\ANK-CC-21-3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26553" y="992097"/>
            <a:ext cx="3596770" cy="3657600"/>
          </a:xfrm>
          <a:prstGeom prst="rect">
            <a:avLst/>
          </a:prstGeom>
          <a:noFill/>
        </p:spPr>
      </p:pic>
      <p:pic>
        <p:nvPicPr>
          <p:cNvPr id="57347" name="Picture 3" descr="D:\AARTI D drive\aarti\2022\BUYER\MARCH MARKET 2022\ANK-CC-21-41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7678" y="1012371"/>
            <a:ext cx="361897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CC-19-3001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CC-19-2998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DESCRIPTION-DIAMOND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87042" name="Picture 2" descr="D:\AARTI D drive\aarti\2022\BUYER\MARCH MARKET 2022\New folder (2)\ANK-CC-19-30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31073" y="1525226"/>
            <a:ext cx="4088675" cy="2743200"/>
          </a:xfrm>
          <a:prstGeom prst="rect">
            <a:avLst/>
          </a:prstGeom>
          <a:noFill/>
        </p:spPr>
      </p:pic>
      <p:pic>
        <p:nvPicPr>
          <p:cNvPr id="87043" name="Picture 3" descr="D:\AARTI D drive\aarti\2022\BUYER\MARCH MARKET 2022\New folder (2)\ANK-CC-19-299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08419" y="1515382"/>
            <a:ext cx="4279718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CC-19-3005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CC-19-3006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88066" name="Picture 2" descr="D:\AARTI D drive\aarti\2022\BUYER\MARCH MARKET 2022\New folder (2)\ANK-CC-19-300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47129" y="1560189"/>
            <a:ext cx="4610825" cy="2737490"/>
          </a:xfrm>
          <a:prstGeom prst="rect">
            <a:avLst/>
          </a:prstGeom>
          <a:noFill/>
        </p:spPr>
      </p:pic>
      <p:pic>
        <p:nvPicPr>
          <p:cNvPr id="88067" name="Picture 3" descr="D:\AARTI D drive\aarti\2022\BUYER\MARCH MARKET 2022\New folder (2)\ANK-CC-19-300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6474" y="1551411"/>
            <a:ext cx="4240030" cy="2721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CC-19-3033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CC-19-3029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89090" name="Picture 2" descr="D:\AARTI D drive\aarti\2022\BUYER\MARCH MARKET 2022\New folder (2)\ANK-CC-19-302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99016" y="1659877"/>
            <a:ext cx="4480561" cy="2481050"/>
          </a:xfrm>
          <a:prstGeom prst="rect">
            <a:avLst/>
          </a:prstGeom>
          <a:noFill/>
        </p:spPr>
      </p:pic>
      <p:pic>
        <p:nvPicPr>
          <p:cNvPr id="89091" name="Picture 3" descr="D:\AARTI D drive\aarti\2022\BUYER\MARCH MARKET 2022\New folder (2)\ANK-CC-19-303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1964" y="1666431"/>
            <a:ext cx="4319225" cy="2383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TUFTED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BRAIDED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MATERIAL-COTTON+WOOL</a:t>
            </a:r>
          </a:p>
          <a:p>
            <a:endParaRPr lang="en-IN" b="1" dirty="0"/>
          </a:p>
        </p:txBody>
      </p:sp>
      <p:pic>
        <p:nvPicPr>
          <p:cNvPr id="15362" name="Picture 2" descr="\\ankdata\merchant\PRODUCTS\G-COM\Cushions\ANK-CC-21-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1268" y="1397726"/>
            <a:ext cx="4187292" cy="2860765"/>
          </a:xfrm>
          <a:prstGeom prst="rect">
            <a:avLst/>
          </a:prstGeom>
          <a:noFill/>
        </p:spPr>
      </p:pic>
      <p:pic>
        <p:nvPicPr>
          <p:cNvPr id="15363" name="Picture 3" descr="\\ankdata\merchant\PRODUCTS\G-COM\Cushions\ANK-CC-21-4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27144" y="1094287"/>
            <a:ext cx="379821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CC-21-254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DESCRIPTION-CHEVRON PATTERN CUSHION</a:t>
            </a:r>
          </a:p>
          <a:p>
            <a:r>
              <a:rPr lang="en-IN" b="1" dirty="0"/>
              <a:t>TECHNIQUE-TUFETD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CC-21-317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TECHNIQUE-TUFETD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46082" name="Picture 2" descr="D:\AARTI D drive\aarti\2022\BUYER\MARCH MARKET 2022\ANK-CC-21-25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9015" y="954859"/>
            <a:ext cx="3900220" cy="3657600"/>
          </a:xfrm>
          <a:prstGeom prst="rect">
            <a:avLst/>
          </a:prstGeom>
          <a:noFill/>
        </p:spPr>
      </p:pic>
      <p:pic>
        <p:nvPicPr>
          <p:cNvPr id="46083" name="Picture 3" descr="D:\AARTI D drive\aarti\2022\BUYER\MARCH MARKET 2022\ANK-CC-21-31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55681" y="988876"/>
            <a:ext cx="391732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CC-21-252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TECHNIQUE-TUFETD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CC-21-405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DESCRIPTION-DIAMOND STRIPE CUSHION</a:t>
            </a:r>
          </a:p>
          <a:p>
            <a:r>
              <a:rPr lang="en-IN" b="1" dirty="0"/>
              <a:t>TECHNIQUE-TUFETD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71682" name="Picture 2" descr="D:\AARTI D drive\aarti\2022\BUYER\MARCH MARKET 2022\ANK-CC-21-40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05347" y="885417"/>
            <a:ext cx="3691737" cy="3657600"/>
          </a:xfrm>
          <a:prstGeom prst="rect">
            <a:avLst/>
          </a:prstGeom>
          <a:noFill/>
        </p:spPr>
      </p:pic>
      <p:pic>
        <p:nvPicPr>
          <p:cNvPr id="71683" name="Picture 3" descr="D:\AARTI D drive\aarti\2022\BUYER\MARCH MARKET 2022\ANK-CC-21-25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3413" y="958215"/>
            <a:ext cx="368380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CC-21-275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DESCRIPTION-DIAMOND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CC-21-307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72707" name="Picture 3" descr="D:\AARTI D drive\aarti\2022\BUYER\MARCH MARKET 2022\ANK-CC-21-2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7710" y="1009515"/>
            <a:ext cx="3787353" cy="3657600"/>
          </a:xfrm>
          <a:prstGeom prst="rect">
            <a:avLst/>
          </a:prstGeom>
          <a:noFill/>
        </p:spPr>
      </p:pic>
      <p:pic>
        <p:nvPicPr>
          <p:cNvPr id="72708" name="Picture 4" descr="D:\AARTI D drive\aarti\2022\BUYER\MARCH MARKET 2022\ANK-CC-21-30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76388" y="911634"/>
            <a:ext cx="3576638" cy="3806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CC-19-3523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CC-21-196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SEMI CIRCLE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8610" name="Picture 2" descr="D:\AARTI D drive\aarti\2022\BUYER\MARCH MARKET 2022\ANK-CC-19-352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23434" y="1106261"/>
            <a:ext cx="3792180" cy="3657600"/>
          </a:xfrm>
          <a:prstGeom prst="rect">
            <a:avLst/>
          </a:prstGeom>
          <a:noFill/>
        </p:spPr>
      </p:pic>
      <p:pic>
        <p:nvPicPr>
          <p:cNvPr id="68611" name="Picture 3" descr="D:\AARTI D drive\aarti\2022\BUYER\MARCH MARKET 2022\ANK-CC-21-19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58629" y="1124267"/>
            <a:ext cx="371840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CC-18-1566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CC-18-2043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5843" name="Picture 3" descr="D:\AARTI D drive\aarti\2022\BUYER\MARCH MARKET 2022\ANK-CC-18-156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7459" y="1087708"/>
            <a:ext cx="3891214" cy="3657600"/>
          </a:xfrm>
          <a:prstGeom prst="rect">
            <a:avLst/>
          </a:prstGeom>
          <a:noFill/>
        </p:spPr>
      </p:pic>
      <p:pic>
        <p:nvPicPr>
          <p:cNvPr id="35844" name="Picture 4" descr="D:\AARTI D drive\aarti\2022\BUYER\MARCH MARKET 2022\ANK-CC-18-204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69606" y="1023530"/>
            <a:ext cx="369232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CC-21-09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ABSTRACT PATTERN CUSHION</a:t>
            </a:r>
          </a:p>
          <a:p>
            <a:r>
              <a:rPr lang="en-IN" b="1" dirty="0"/>
              <a:t>TECHNIQUE-WOVEN+TUFTED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CC-19-3500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GEO PATTERN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8914" name="Picture 2" descr="D:\AARTI D drive\aarti\2022\BUYER\MARCH MARKET 2022\ANK-CC-19-35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99232" y="1619794"/>
            <a:ext cx="4415032" cy="2804422"/>
          </a:xfrm>
          <a:prstGeom prst="rect">
            <a:avLst/>
          </a:prstGeom>
          <a:noFill/>
        </p:spPr>
      </p:pic>
      <p:pic>
        <p:nvPicPr>
          <p:cNvPr id="38915" name="Picture 3" descr="D:\AARTI D drive\aarti\2022\BUYER\MARCH MARKET 2022\ANK-CC-21-0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6818" y="1122226"/>
            <a:ext cx="358249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CC-21-133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FLORAL PATTERN CUSHION 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CC-21-147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FLORAL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8194" name="Picture 2" descr="D:\AARTI D drive\aarti\2022\BUYER\MARCH MARKET 2022\ANK-CC-21-14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92569" y="1056005"/>
            <a:ext cx="3584254" cy="3657600"/>
          </a:xfrm>
          <a:prstGeom prst="rect">
            <a:avLst/>
          </a:prstGeom>
          <a:noFill/>
        </p:spPr>
      </p:pic>
      <p:pic>
        <p:nvPicPr>
          <p:cNvPr id="8195" name="Picture 3" descr="D:\AARTI D drive\aarti\2022\BUYER\MARCH MARKET 2022\ANK-CC-21-13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23025" y="1084988"/>
            <a:ext cx="368771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CC-21-139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LEAF PATTERN CUSHION 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CC-21-138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LEAF PATTERN CUSHION 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074" name="Picture 2" descr="D:\AARTI D drive\aarti\2022\BUYER\MARCH MARKET 2022\ANK-CC-21-13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0923" y="1622306"/>
            <a:ext cx="4175925" cy="2629926"/>
          </a:xfrm>
          <a:prstGeom prst="rect">
            <a:avLst/>
          </a:prstGeom>
          <a:noFill/>
        </p:spPr>
      </p:pic>
      <p:pic>
        <p:nvPicPr>
          <p:cNvPr id="3075" name="Picture 3" descr="D:\AARTI D drive\aarti\2022\BUYER\MARCH MARKET 2022\ANK-CC-21-13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76385" y="1619794"/>
            <a:ext cx="4281124" cy="2620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CC-21-89B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TECHNIQUE-PRINTED+TUFTED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CC-21-88A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6146" name="Picture 2" descr="D:\AARTI D drive\aarti\2022\BUYER\MARCH MARKET 2022\ANK-CC-21-89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0011" y="963522"/>
            <a:ext cx="3789772" cy="3657600"/>
          </a:xfrm>
          <a:prstGeom prst="rect">
            <a:avLst/>
          </a:prstGeom>
          <a:noFill/>
        </p:spPr>
      </p:pic>
      <p:pic>
        <p:nvPicPr>
          <p:cNvPr id="6147" name="Picture 3" descr="D:\AARTI D drive\aarti\2022\BUYER\MARCH MARKET 2022\ANK-CC-21-88A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72294" y="972955"/>
            <a:ext cx="356818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CC-21-457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CC-21-458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TECHNIQUE-TUFTED+EMBROIDERED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54274" name="Picture 2" descr="D:\AARTI D drive\aarti\2022\BUYER\MARCH MARKET 2022\ANK-CC-21-45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36974" y="1103947"/>
            <a:ext cx="3549687" cy="3657600"/>
          </a:xfrm>
          <a:prstGeom prst="rect">
            <a:avLst/>
          </a:prstGeom>
          <a:noFill/>
        </p:spPr>
      </p:pic>
      <p:pic>
        <p:nvPicPr>
          <p:cNvPr id="54275" name="Picture 3" descr="D:\AARTI D drive\aarti\2022\BUYER\MARCH MARKET 2022\ANK-CC-21-45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14193" y="1040811"/>
            <a:ext cx="356357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CC-21-435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TECHNIQUE-PRINTED+TUFTED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CC-21-422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TECHNIQUE-PRINTED+TUFTED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55298" name="Picture 2" descr="D:\AARTI D drive\aarti\2022\BUYER\MARCH MARKET 2022\ANK-CC-21-4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464443" y="1105992"/>
            <a:ext cx="3640198" cy="3666664"/>
          </a:xfrm>
          <a:prstGeom prst="rect">
            <a:avLst/>
          </a:prstGeom>
          <a:noFill/>
        </p:spPr>
      </p:pic>
      <p:pic>
        <p:nvPicPr>
          <p:cNvPr id="55299" name="Picture 3" descr="D:\AARTI D drive\aarti\2022\BUYER\MARCH MARKET 2022\ANK-CC-21-43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28013" y="1090023"/>
            <a:ext cx="363047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CC-21-456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TECHNIQUE-PRINTED+EMBROIDERED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CC-21-436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ABSTRCAT PATTERN CUSHION</a:t>
            </a:r>
          </a:p>
          <a:p>
            <a:r>
              <a:rPr lang="en-IN" b="1" dirty="0"/>
              <a:t>TECHNIQUE- TUFTED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56322" name="Picture 2" descr="D:\AARTI D drive\aarti\2022\BUYER\MARCH MARKET 2022\ANK-CC-21-43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69780" y="1076462"/>
            <a:ext cx="3572540" cy="3657600"/>
          </a:xfrm>
          <a:prstGeom prst="rect">
            <a:avLst/>
          </a:prstGeom>
          <a:noFill/>
        </p:spPr>
      </p:pic>
      <p:pic>
        <p:nvPicPr>
          <p:cNvPr id="56323" name="Picture 3" descr="D:\AARTI D drive\aarti\2022\BUYER\MARCH MARKET 2022\ANK-CC-21-45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34922" y="1052739"/>
            <a:ext cx="350538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CC-18-1037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CC-18-1192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FRINGES KNOT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30722" name="Picture 2" descr="D:\AARTI D drive\aarti\2022\BUYER\MARCH MARKET 2022\ANK-CC-18-119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52674" y="1831176"/>
            <a:ext cx="4303084" cy="2166057"/>
          </a:xfrm>
          <a:prstGeom prst="rect">
            <a:avLst/>
          </a:prstGeom>
          <a:noFill/>
        </p:spPr>
      </p:pic>
      <p:pic>
        <p:nvPicPr>
          <p:cNvPr id="30723" name="Picture 3" descr="D:\AARTI D drive\aarti\2022\BUYER\MARCH MARKET 2022\ANK-CC-18-103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4201" y="978535"/>
            <a:ext cx="373488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CC-18-1387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SELF TEXURE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CC-18-1373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WOOL</a:t>
            </a:r>
          </a:p>
          <a:p>
            <a:endParaRPr lang="en-IN" b="1" dirty="0"/>
          </a:p>
        </p:txBody>
      </p:sp>
      <p:pic>
        <p:nvPicPr>
          <p:cNvPr id="18434" name="Picture 2" descr="D:\AARTI D drive\aarti\2022\BUYER\MARCH MARKET 2022\ANK-CC-18-137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56930" y="1015682"/>
            <a:ext cx="3786950" cy="3657600"/>
          </a:xfrm>
          <a:prstGeom prst="rect">
            <a:avLst/>
          </a:prstGeom>
          <a:noFill/>
        </p:spPr>
      </p:pic>
      <p:pic>
        <p:nvPicPr>
          <p:cNvPr id="18435" name="Picture 3" descr="D:\AARTI D drive\aarti\2022\BUYER\MARCH MARKET 2022\ANK-CC-18-138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9876" y="980938"/>
            <a:ext cx="360464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CC-18-1275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SELF TEXTURED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CC-18-1380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SELF TEXTURED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WOOL</a:t>
            </a:r>
          </a:p>
          <a:p>
            <a:endParaRPr lang="en-IN" b="1" dirty="0"/>
          </a:p>
        </p:txBody>
      </p:sp>
      <p:pic>
        <p:nvPicPr>
          <p:cNvPr id="19458" name="Picture 2" descr="D:\AARTI D drive\aarti\2022\BUYER\MARCH MARKET 2022\ANK-CC-18-12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4722" y="905057"/>
            <a:ext cx="3522187" cy="3657600"/>
          </a:xfrm>
          <a:prstGeom prst="rect">
            <a:avLst/>
          </a:prstGeom>
          <a:noFill/>
        </p:spPr>
      </p:pic>
      <p:pic>
        <p:nvPicPr>
          <p:cNvPr id="19459" name="Picture 3" descr="D:\AARTI D drive\aarti\2022\BUYER\MARCH MARKET 2022\ANK-CC-18-138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07388" y="933541"/>
            <a:ext cx="381693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CC-18-1523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JUTE+COTTON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CC-18-1565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 JUTE+COTTON</a:t>
            </a:r>
          </a:p>
          <a:p>
            <a:endParaRPr lang="en-IN" b="1" dirty="0"/>
          </a:p>
        </p:txBody>
      </p:sp>
      <p:pic>
        <p:nvPicPr>
          <p:cNvPr id="20482" name="Picture 2" descr="D:\AARTI D drive\aarti\2022\BUYER\MARCH MARKET 2022\ANK-CC-18-152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3336" y="879338"/>
            <a:ext cx="3550038" cy="3657600"/>
          </a:xfrm>
          <a:prstGeom prst="rect">
            <a:avLst/>
          </a:prstGeom>
          <a:noFill/>
        </p:spPr>
      </p:pic>
      <p:pic>
        <p:nvPicPr>
          <p:cNvPr id="20483" name="Picture 3" descr="D:\AARTI D drive\aarti\2022\BUYER\MARCH MARKET 2022\ANK-CC-18-156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59309" y="910817"/>
            <a:ext cx="402678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CC-18-2421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CC-18-2493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TWEED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MATERIAL-WOOL</a:t>
            </a:r>
          </a:p>
          <a:p>
            <a:endParaRPr lang="en-IN" b="1" dirty="0"/>
          </a:p>
        </p:txBody>
      </p:sp>
      <p:pic>
        <p:nvPicPr>
          <p:cNvPr id="28674" name="Picture 2" descr="D:\AARTI D drive\aarti\2022\BUYER\MARCH MARKET 2022\ANK-CC-18-24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21948" y="818651"/>
            <a:ext cx="3735785" cy="3657600"/>
          </a:xfrm>
          <a:prstGeom prst="rect">
            <a:avLst/>
          </a:prstGeom>
          <a:noFill/>
        </p:spPr>
      </p:pic>
      <p:pic>
        <p:nvPicPr>
          <p:cNvPr id="28675" name="Picture 3" descr="D:\AARTI D drive\aarti\2022\BUYER\MARCH MARKET 2022\ANK-CC-18-242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9770" y="807992"/>
            <a:ext cx="365341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CC-18-2438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CC-18-2434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pic>
        <p:nvPicPr>
          <p:cNvPr id="34818" name="Picture 2" descr="D:\AARTI D drive\aarti\2022\BUYER\MARCH MARKET 2022\ANK-CC-18-243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6571" y="1648914"/>
            <a:ext cx="4420990" cy="2743200"/>
          </a:xfrm>
          <a:prstGeom prst="rect">
            <a:avLst/>
          </a:prstGeom>
          <a:noFill/>
        </p:spPr>
      </p:pic>
      <p:pic>
        <p:nvPicPr>
          <p:cNvPr id="34819" name="Picture 3" descr="D:\AARTI D drive\aarti\2022\BUYER\MARCH MARKET 2022\ANK-CC-18-243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17072" y="1713752"/>
            <a:ext cx="4658939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CC-18-2433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TECHNIQUE-FLANGE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CC-18-2443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pic>
        <p:nvPicPr>
          <p:cNvPr id="33794" name="Picture 2" descr="D:\AARTI D drive\aarti\2022\BUYER\MARCH MARKET 2022\ANK-CC-18-243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8919" y="978807"/>
            <a:ext cx="3769141" cy="3657600"/>
          </a:xfrm>
          <a:prstGeom prst="rect">
            <a:avLst/>
          </a:prstGeom>
          <a:noFill/>
        </p:spPr>
      </p:pic>
      <p:pic>
        <p:nvPicPr>
          <p:cNvPr id="33795" name="Picture 3" descr="D:\AARTI D drive\aarti\2022\BUYER\MARCH MARKET 2022\ANK-CC-18-244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33578" y="1698170"/>
            <a:ext cx="4116433" cy="27301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CC-18-2195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SOLID PLAIN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CC-18-2287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MATERIAL-LINEN</a:t>
            </a:r>
          </a:p>
          <a:p>
            <a:endParaRPr lang="en-IN" b="1" dirty="0"/>
          </a:p>
        </p:txBody>
      </p:sp>
      <p:pic>
        <p:nvPicPr>
          <p:cNvPr id="31746" name="Picture 2" descr="D:\AARTI D drive\aarti\2022\BUYER\MARCH MARKET 2022\ANK-CC-18-219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8396" y="995499"/>
            <a:ext cx="3739170" cy="3657600"/>
          </a:xfrm>
          <a:prstGeom prst="rect">
            <a:avLst/>
          </a:prstGeom>
          <a:noFill/>
        </p:spPr>
      </p:pic>
      <p:pic>
        <p:nvPicPr>
          <p:cNvPr id="31747" name="Picture 3" descr="D:\AARTI D drive\aarti\2022\BUYER\MARCH MARKET 2022\ANK-CC-18-228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97071" y="1010239"/>
            <a:ext cx="367034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CC-18-2432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CC-18-2168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DESCRIPTION-DISTRESS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MATERIAL-COTTON+JUTE</a:t>
            </a:r>
          </a:p>
          <a:p>
            <a:endParaRPr lang="en-IN" b="1" dirty="0"/>
          </a:p>
        </p:txBody>
      </p:sp>
      <p:pic>
        <p:nvPicPr>
          <p:cNvPr id="32770" name="Picture 2" descr="D:\AARTI D drive\aarti\2022\BUYER\MARCH MARKET 2022\ANK-CC-18-243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2710" y="897300"/>
            <a:ext cx="3622418" cy="3657600"/>
          </a:xfrm>
          <a:prstGeom prst="rect">
            <a:avLst/>
          </a:prstGeom>
          <a:noFill/>
        </p:spPr>
      </p:pic>
      <p:pic>
        <p:nvPicPr>
          <p:cNvPr id="32771" name="Picture 3" descr="D:\AARTI D drive\aarti\2022\BUYER\MARCH MARKET 2022\ANK-CC-18-216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49435" y="993094"/>
            <a:ext cx="363080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CC-18-1367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MATTY PATTERN CUSHION WITH FLANGE ON EMBROIDERED</a:t>
            </a:r>
          </a:p>
          <a:p>
            <a:r>
              <a:rPr lang="en-IN" b="1" dirty="0"/>
              <a:t>TECHNIQUE- FLANGE ON 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CC-18-1503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SOLID PALIN CUSHION WITH FLANGE ON EMBROIDERED</a:t>
            </a:r>
          </a:p>
          <a:p>
            <a:r>
              <a:rPr lang="en-IN" b="1" dirty="0"/>
              <a:t>TECHNIQUE- FLANGE ON 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90114" name="Picture 2" descr="D:\AARTI D drive\aarti\2022\BUYER\MARCH MARKET 2022\New folder (2)\ANK-CC-18-15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81749" y="1062218"/>
            <a:ext cx="3849710" cy="3657600"/>
          </a:xfrm>
          <a:prstGeom prst="rect">
            <a:avLst/>
          </a:prstGeom>
          <a:noFill/>
        </p:spPr>
      </p:pic>
      <p:pic>
        <p:nvPicPr>
          <p:cNvPr id="90115" name="Picture 3" descr="D:\AARTI D drive\aarti\2022\BUYER\MARCH MARKET 2022\New folder (2)\ANK-CC-18-1367 (1)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90459" y="1060948"/>
            <a:ext cx="377363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5939" y="4776138"/>
            <a:ext cx="4720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CC-18-1132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SOLID PALIN CUSHION WITH FLANGE ON EMBROIDERED</a:t>
            </a:r>
          </a:p>
          <a:p>
            <a:r>
              <a:rPr lang="en-IN" b="1" dirty="0"/>
              <a:t>TECHNIQUE- PRINTED WITH FLNAGE BLANKET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4763075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CC-18-1505 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SOLID PALIN CUSHION WITH FLANGE</a:t>
            </a:r>
          </a:p>
          <a:p>
            <a:r>
              <a:rPr lang="en-IN" b="1" dirty="0"/>
              <a:t>TECHNIQUE- WOVEN WITH FLANGE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91138" name="Picture 2" descr="D:\AARTI D drive\aarti\2022\BUYER\MARCH MARKET 2022\New folder (2)\ANK-CC-18-113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45626" y="1033462"/>
            <a:ext cx="3729196" cy="3657600"/>
          </a:xfrm>
          <a:prstGeom prst="rect">
            <a:avLst/>
          </a:prstGeom>
          <a:noFill/>
        </p:spPr>
      </p:pic>
      <p:pic>
        <p:nvPicPr>
          <p:cNvPr id="91139" name="Picture 3" descr="D:\AARTI D drive\aarti\2022\BUYER\MARCH MARKET 2022\New folder (2)\ANK-CC-18-1505 (2)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31474" y="996950"/>
            <a:ext cx="362108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CC-18-2719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CC-18-2724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CROSS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 COTTON VELVET</a:t>
            </a:r>
          </a:p>
          <a:p>
            <a:endParaRPr lang="en-IN" b="1" dirty="0"/>
          </a:p>
        </p:txBody>
      </p:sp>
      <p:pic>
        <p:nvPicPr>
          <p:cNvPr id="39938" name="Picture 2" descr="D:\AARTI D drive\aarti\2022\BUYER\MARCH MARKET 2022\ANK-CC-18-272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29464" y="915489"/>
            <a:ext cx="4052656" cy="3657600"/>
          </a:xfrm>
          <a:prstGeom prst="rect">
            <a:avLst/>
          </a:prstGeom>
          <a:noFill/>
        </p:spPr>
      </p:pic>
      <p:pic>
        <p:nvPicPr>
          <p:cNvPr id="39939" name="Picture 3" descr="D:\AARTI D drive\aarti\2022\BUYER\MARCH MARKET 2022\ANK-CC-18-271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2799" y="899794"/>
            <a:ext cx="370834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CC-19-3409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CC-19-3504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11266" name="Picture 2" descr="D:\AARTI D drive\aarti\2022\BUYER\MARCH MARKET 2022\ANK-CC-19-350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5600" y="958169"/>
            <a:ext cx="3706375" cy="3657600"/>
          </a:xfrm>
          <a:prstGeom prst="rect">
            <a:avLst/>
          </a:prstGeom>
          <a:noFill/>
        </p:spPr>
      </p:pic>
      <p:pic>
        <p:nvPicPr>
          <p:cNvPr id="11267" name="Picture 3" descr="D:\AARTI D drive\aarti\2022\BUYER\MARCH MARKET 2022\ANK-CC-19-340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0958" y="968512"/>
            <a:ext cx="438901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CC-21-65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EMBROIDERED WITH FRINGES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CC-19-3383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EMBROIDERED WITH FRINGES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79874" name="Picture 2" descr="D:\AARTI D drive\aarti\2022\BUYER\MARCH MARKET 2022\ANK-CC-19-3383-FRON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54163" y="994864"/>
            <a:ext cx="3835137" cy="3657600"/>
          </a:xfrm>
          <a:prstGeom prst="rect">
            <a:avLst/>
          </a:prstGeom>
          <a:noFill/>
        </p:spPr>
      </p:pic>
      <p:pic>
        <p:nvPicPr>
          <p:cNvPr id="79875" name="Picture 3" descr="D:\AARTI D drive\aarti\2022\BUYER\MARCH MARKET 2022\ANK-CC-21-6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8587" y="976811"/>
            <a:ext cx="371443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CC-19-2887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EMBROIDERED WITH FRINGES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CC-19-2888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BOHO PATTERN CUSHION</a:t>
            </a:r>
          </a:p>
          <a:p>
            <a:r>
              <a:rPr lang="en-IN" b="1" dirty="0"/>
              <a:t>TECHNIQUE- EMBROIDERED WITH FLANGE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80898" name="Picture 2" descr="D:\AARTI D drive\aarti\2022\BUYER\MARCH MARKET 2022\New folder (2)\ANK-CC-19-288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20284" y="997313"/>
            <a:ext cx="3721501" cy="3657600"/>
          </a:xfrm>
          <a:prstGeom prst="rect">
            <a:avLst/>
          </a:prstGeom>
          <a:noFill/>
        </p:spPr>
      </p:pic>
      <p:pic>
        <p:nvPicPr>
          <p:cNvPr id="80899" name="Picture 3" descr="D:\AARTI D drive\aarti\2022\BUYER\MARCH MARKET 2022\New folder (2)\ANK-CC-19-288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3869" y="902517"/>
            <a:ext cx="376936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CC-19-3083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EMB TRIBE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CC-18-2551 a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EMB STRIPE DIAMOND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6626" name="Picture 2" descr="D:\AARTI D drive\aarti\2021\SWATI MA'AM\New folder (4)\ANK-CC-18-2551 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61565" y="1571762"/>
            <a:ext cx="4326572" cy="2743200"/>
          </a:xfrm>
          <a:prstGeom prst="rect">
            <a:avLst/>
          </a:prstGeom>
          <a:noFill/>
        </p:spPr>
      </p:pic>
      <p:pic>
        <p:nvPicPr>
          <p:cNvPr id="26627" name="Picture 3" descr="D:\AARTI D drive\aarti\2021\SWATI MA'AM\New folder (4)\ANK-CC-19-308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7464" y="1053782"/>
            <a:ext cx="365778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CC-18-2560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EMB STRIPE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CC-19-3073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EMB GEO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24578" name="Picture 2" descr="D:\AARTI D drive\aarti\2021\SWATI MA'AM\New folder (4)\ANK-CC-18-256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5881" y="874800"/>
            <a:ext cx="4051046" cy="3657600"/>
          </a:xfrm>
          <a:prstGeom prst="rect">
            <a:avLst/>
          </a:prstGeom>
          <a:noFill/>
        </p:spPr>
      </p:pic>
      <p:pic>
        <p:nvPicPr>
          <p:cNvPr id="24579" name="Picture 3" descr="D:\AARTI D drive\aarti\2021\SWATI MA'AM\New folder (4)\ANK-CC-19-307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12080" y="1217023"/>
            <a:ext cx="4424408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CC-19-3431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FRET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CC-19-3433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10242" name="Picture 2" descr="D:\AARTI D drive\aarti\2022\BUYER\MARCH MARKET 2022\ANK-CC-19-343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40275" y="939438"/>
            <a:ext cx="3615350" cy="3657600"/>
          </a:xfrm>
          <a:prstGeom prst="rect">
            <a:avLst/>
          </a:prstGeom>
          <a:noFill/>
        </p:spPr>
      </p:pic>
      <p:pic>
        <p:nvPicPr>
          <p:cNvPr id="10243" name="Picture 3" descr="D:\AARTI D drive\aarti\2022\BUYER\MARCH MARKET 2022\ANK-CC-19-343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09112" y="974181"/>
            <a:ext cx="3788229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ETHNO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 VELVET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ETHNO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 VELVET</a:t>
            </a:r>
          </a:p>
          <a:p>
            <a:endParaRPr lang="en-IN" b="1" dirty="0"/>
          </a:p>
        </p:txBody>
      </p:sp>
      <p:pic>
        <p:nvPicPr>
          <p:cNvPr id="1026" name="Picture 2" descr="D:\AARTI D drive\aarti\2022\BUYER\MARCH MARKET 2022\ANK-CC-21-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0152" y="1026555"/>
            <a:ext cx="3881059" cy="3657600"/>
          </a:xfrm>
          <a:prstGeom prst="rect">
            <a:avLst/>
          </a:prstGeom>
          <a:noFill/>
        </p:spPr>
      </p:pic>
      <p:pic>
        <p:nvPicPr>
          <p:cNvPr id="1027" name="Picture 3" descr="D:\AARTI D drive\aarti\2022\BUYER\MARCH MARKET 2022\ANK-CC-21-4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1744" y="1025056"/>
            <a:ext cx="366323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CC-21-52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LEAF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CC-21-47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LEAF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2050" name="Picture 2" descr="D:\AARTI D drive\aarti\2022\BUYER\MARCH MARKET 2022\ANK-CC-21-4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8903" y="957063"/>
            <a:ext cx="3747891" cy="3657600"/>
          </a:xfrm>
          <a:prstGeom prst="rect">
            <a:avLst/>
          </a:prstGeom>
          <a:noFill/>
        </p:spPr>
      </p:pic>
      <p:pic>
        <p:nvPicPr>
          <p:cNvPr id="2051" name="Picture 3" descr="D:\AARTI D drive\aarti\2022\BUYER\MARCH MARKET 2022\ANK-CC-21-5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0892" y="945632"/>
            <a:ext cx="355592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CC-21-176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LEAF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CC-21-179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LEAF PATTERN CUSHION</a:t>
            </a:r>
          </a:p>
          <a:p>
            <a:r>
              <a:rPr lang="en-IN" b="1" dirty="0"/>
              <a:t>TECHNIQUE- EMBROIDERED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18434" name="Picture 2" descr="D:\AARTI D drive\aarti\2022\BUYER\MARCH MARKET 2022\ANK-CC-21-17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7647" y="962116"/>
            <a:ext cx="3644754" cy="3657600"/>
          </a:xfrm>
          <a:prstGeom prst="rect">
            <a:avLst/>
          </a:prstGeom>
          <a:noFill/>
        </p:spPr>
      </p:pic>
      <p:pic>
        <p:nvPicPr>
          <p:cNvPr id="18435" name="Picture 3" descr="D:\AARTI D drive\aarti\2022\BUYER\MARCH MARKET 2022\ANK-CC-21-17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99397" y="965200"/>
            <a:ext cx="360840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CC-21-361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AZTEC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CC-21-351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TRIANGLE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51202" name="Picture 2" descr="D:\AARTI D drive\aarti\2022\BUYER\MARCH MARKET 2022\ANK-CC-21-3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26834" y="960618"/>
            <a:ext cx="3702907" cy="3657600"/>
          </a:xfrm>
          <a:prstGeom prst="rect">
            <a:avLst/>
          </a:prstGeom>
          <a:noFill/>
        </p:spPr>
      </p:pic>
      <p:pic>
        <p:nvPicPr>
          <p:cNvPr id="51203" name="Picture 3" descr="D:\AARTI D drive\aarti\2022\BUYER\MARCH MARKET 2022\ANK-CC-21-36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93907" y="971459"/>
            <a:ext cx="3700896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CC-21-184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ABSTRACT LEAF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CC-21-334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ABSTRACT FLORAL  PATTERN CUSHION</a:t>
            </a:r>
          </a:p>
          <a:p>
            <a:r>
              <a:rPr lang="en-IN" b="1" dirty="0"/>
              <a:t>TECHNIQUE-EMBROIDERED+PRINTED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75778" name="Picture 2" descr="D:\AARTI D drive\aarti\2022\BUYER\MARCH MARKET 2022\ANK-CC-21-18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5584" y="1021896"/>
            <a:ext cx="3666854" cy="3657600"/>
          </a:xfrm>
          <a:prstGeom prst="rect">
            <a:avLst/>
          </a:prstGeom>
          <a:noFill/>
        </p:spPr>
      </p:pic>
      <p:pic>
        <p:nvPicPr>
          <p:cNvPr id="75779" name="Picture 3" descr="D:\AARTI D drive\aarti\2022\BUYER\MARCH MARKET 2022\ANK-CC-21-33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98033" y="1643027"/>
            <a:ext cx="3976596" cy="25679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CC-21-368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IRREGULAR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CC-21-308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5" name="Picture 2" descr="D:\AARTI D drive\aarti\2022\BUYER\MARCH MARKET 2022\ANK-CC-21-30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1687" y="755558"/>
            <a:ext cx="3642495" cy="3883467"/>
          </a:xfrm>
          <a:prstGeom prst="rect">
            <a:avLst/>
          </a:prstGeom>
          <a:noFill/>
        </p:spPr>
      </p:pic>
      <p:pic>
        <p:nvPicPr>
          <p:cNvPr id="7" name="Picture 2" descr="D:\AARTI D drive\aarti\2022\BUYER\MARCH MARKET 2022\ANK-CC-21-36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31248" y="1040403"/>
            <a:ext cx="360751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CC-171814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 +WOOL</a:t>
            </a:r>
          </a:p>
          <a:p>
            <a:r>
              <a:rPr lang="en-IN" b="1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CC-171817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TILE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 +WOOL</a:t>
            </a:r>
          </a:p>
          <a:p>
            <a:endParaRPr lang="en-IN" b="1" dirty="0"/>
          </a:p>
        </p:txBody>
      </p:sp>
      <p:pic>
        <p:nvPicPr>
          <p:cNvPr id="4098" name="Picture 2" descr="D:\AARTI D drive\aarti\2021\SWATI MA'AM\CRISTMAS CUSHION\WhatsApp Unknown 2021-04-27 at 1.11.55 PM\1\ANK-CC-17181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20756" y="1092335"/>
            <a:ext cx="3915908" cy="3657600"/>
          </a:xfrm>
          <a:prstGeom prst="rect">
            <a:avLst/>
          </a:prstGeom>
          <a:noFill/>
        </p:spPr>
      </p:pic>
      <p:pic>
        <p:nvPicPr>
          <p:cNvPr id="4099" name="Picture 3" descr="D:\AARTI D drive\aarti\2021\SWATI MA'AM\CRISTMAS CUSHION\WhatsApp Unknown 2021-04-27 at 1.11.55 PM\1\ANK-CC-17181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9832" y="1041582"/>
            <a:ext cx="378529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CC-171815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KILIM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 +WOOL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CC-171816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KILIM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 +WOOL</a:t>
            </a:r>
          </a:p>
          <a:p>
            <a:endParaRPr lang="en-IN" b="1" dirty="0"/>
          </a:p>
        </p:txBody>
      </p:sp>
      <p:pic>
        <p:nvPicPr>
          <p:cNvPr id="5124" name="Picture 4" descr="D:\AARTI D drive\aarti\2021\SWATI MA'AM\CRISTMAS CUSHION\WhatsApp Unknown 2021-04-27 at 1.11.55 PM\1\ANK-CC-17181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2834" y="1012053"/>
            <a:ext cx="4005823" cy="3657600"/>
          </a:xfrm>
          <a:prstGeom prst="rect">
            <a:avLst/>
          </a:prstGeom>
          <a:noFill/>
        </p:spPr>
      </p:pic>
      <p:pic>
        <p:nvPicPr>
          <p:cNvPr id="5125" name="Picture 5" descr="D:\AARTI D drive\aarti\2021\SWATI MA'AM\CRISTMAS CUSHION\WhatsApp Unknown 2021-04-27 at 1.11.55 PM\1\ANK-CC-17181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8772" y="998765"/>
            <a:ext cx="3894577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CC-888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CC-18-1379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DIAMOND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3075" name="Picture 3" descr="D:\AARTI D drive\aarti\2021\SWATI MA'AM\CRISTMAS CUSHION\WhatsApp Unknown 2021-04-27 at 1.11.55 PM\1\ANK-CC-88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5361" y="1043124"/>
            <a:ext cx="3802748" cy="3657600"/>
          </a:xfrm>
          <a:prstGeom prst="rect">
            <a:avLst/>
          </a:prstGeom>
          <a:noFill/>
        </p:spPr>
      </p:pic>
      <p:pic>
        <p:nvPicPr>
          <p:cNvPr id="2050" name="Picture 2" descr="D:\AARTI D drive\aarti\2022\BUYER\MARCH MARKET 2022\New folder (2)\ANK-CC-18-137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99100" y="1055733"/>
            <a:ext cx="371240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CC-171644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KILIM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 +WOOL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CC-171645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KILIM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 +WOOL</a:t>
            </a:r>
          </a:p>
          <a:p>
            <a:endParaRPr lang="en-IN" b="1" dirty="0"/>
          </a:p>
        </p:txBody>
      </p:sp>
      <p:pic>
        <p:nvPicPr>
          <p:cNvPr id="1026" name="Picture 2" descr="D:\AARTI D drive\aarti\2022\BUYER\MARCH MARKET 2022\ANK-CC-17164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5218" y="1490345"/>
            <a:ext cx="4422772" cy="2743200"/>
          </a:xfrm>
          <a:prstGeom prst="rect">
            <a:avLst/>
          </a:prstGeom>
          <a:noFill/>
        </p:spPr>
      </p:pic>
      <p:pic>
        <p:nvPicPr>
          <p:cNvPr id="1027" name="Picture 3" descr="D:\AARTI D drive\aarti\2022\BUYER\MARCH MARKET 2022\ANK-CC-17164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32057" y="1479958"/>
            <a:ext cx="4803536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CC-59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DIAMOND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CC-531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FRET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MATERIAL-JUTE</a:t>
            </a:r>
          </a:p>
          <a:p>
            <a:endParaRPr lang="en-IN" b="1" dirty="0"/>
          </a:p>
        </p:txBody>
      </p:sp>
      <p:pic>
        <p:nvPicPr>
          <p:cNvPr id="6146" name="Picture 2" descr="D:\AARTI D drive\aarti\2021\SWATI MA'AM\CRISTMAS CUSHION\WhatsApp Unknown 2021-04-27 at 1.11.55 PM\1\ANK-CC-53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26224" y="951366"/>
            <a:ext cx="3693943" cy="3657600"/>
          </a:xfrm>
          <a:prstGeom prst="rect">
            <a:avLst/>
          </a:prstGeom>
          <a:noFill/>
        </p:spPr>
      </p:pic>
      <p:pic>
        <p:nvPicPr>
          <p:cNvPr id="6147" name="Picture 3" descr="D:\AARTI D drive\aarti\2021\SWATI MA'AM\CRISTMAS CUSHION\WhatsApp Unknown 2021-04-27 at 1.11.55 PM\1\ANK-CC-5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6814" y="1589554"/>
            <a:ext cx="441929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CC-18-2464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CC-18-2465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5362" name="Picture 2" descr="D:\AARTI D drive\aarti\2021\SWATI MA'AM\CRISTMAS CUSHION\WhatsApp Unknown 2021-04-27 at 1.11.55 PM\1\ANK-CC-18-246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77841" y="850310"/>
            <a:ext cx="3735374" cy="3657600"/>
          </a:xfrm>
          <a:prstGeom prst="rect">
            <a:avLst/>
          </a:prstGeom>
          <a:noFill/>
        </p:spPr>
      </p:pic>
      <p:pic>
        <p:nvPicPr>
          <p:cNvPr id="15363" name="Picture 3" descr="D:\AARTI D drive\aarti\2021\SWATI MA'AM\CRISTMAS CUSHION\WhatsApp Unknown 2021-04-27 at 1.11.55 PM\1\ANK-CC-18-246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1521" y="915398"/>
            <a:ext cx="372278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CC-19-3021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DIAMOND STRIPE PATTERN CUSHION</a:t>
            </a:r>
          </a:p>
          <a:p>
            <a:r>
              <a:rPr lang="en-IN" b="1" dirty="0"/>
              <a:t>TECHNIQUE-WOVEN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CC-172756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GEO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7410" name="Picture 2" descr="D:\AARTI D drive\aarti\2021\SWATI MA'AM\CRISTMAS CUSHION\WhatsApp Unknown 2021-04-27 at 1.11.55 PM\1\ANK-CC-19-302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2564" y="963976"/>
            <a:ext cx="3683240" cy="3657600"/>
          </a:xfrm>
          <a:prstGeom prst="rect">
            <a:avLst/>
          </a:prstGeom>
          <a:noFill/>
        </p:spPr>
      </p:pic>
      <p:pic>
        <p:nvPicPr>
          <p:cNvPr id="17411" name="Picture 3" descr="D:\AARTI D drive\aarti\2021\SWATI MA'AM\CRISTMAS CUSHION\WhatsApp Unknown 2021-04-27 at 1.11.55 PM\1\ANK-CC-17275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95582" y="972321"/>
            <a:ext cx="413580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CC-951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DISTRESS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 ACRYLIC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CC-952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DISTRESS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 ACRYLIC</a:t>
            </a:r>
          </a:p>
          <a:p>
            <a:endParaRPr lang="en-IN" b="1" dirty="0"/>
          </a:p>
        </p:txBody>
      </p:sp>
      <p:pic>
        <p:nvPicPr>
          <p:cNvPr id="3074" name="Picture 2" descr="D:\AARTI D drive\aarti\2022\BUYER\MARCH MARKET 2022\ANK-CC-95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88338" y="915443"/>
            <a:ext cx="3598908" cy="3657600"/>
          </a:xfrm>
          <a:prstGeom prst="rect">
            <a:avLst/>
          </a:prstGeom>
          <a:noFill/>
        </p:spPr>
      </p:pic>
      <p:pic>
        <p:nvPicPr>
          <p:cNvPr id="3075" name="Picture 3" descr="D:\AARTI D drive\aarti\2022\BUYER\MARCH MARKET 2022\ANK-CC-95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4017" y="981528"/>
            <a:ext cx="368824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CC-976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STRIPE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MATERIAL-COTTON+POLYESTER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CC-1018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BLOCK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MATERIAL-WOOL</a:t>
            </a:r>
          </a:p>
          <a:p>
            <a:endParaRPr lang="en-IN" b="1" dirty="0"/>
          </a:p>
        </p:txBody>
      </p:sp>
      <p:pic>
        <p:nvPicPr>
          <p:cNvPr id="5" name="Picture 2" descr="D:\AARTI D drive\aarti\2022\BUYER\MARCH MARKET 2022\ANK-CC-97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5032" y="945106"/>
            <a:ext cx="3663432" cy="3657600"/>
          </a:xfrm>
          <a:prstGeom prst="rect">
            <a:avLst/>
          </a:prstGeom>
          <a:noFill/>
        </p:spPr>
      </p:pic>
      <p:pic>
        <p:nvPicPr>
          <p:cNvPr id="9218" name="Picture 2" descr="D:\AARTI D drive\aarti\2022\BUYER\MARCH MARKET 2022\ANK-CC-101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66715" y="982889"/>
            <a:ext cx="370341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CC-171697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DESCRIPTION-BRAIDED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CC-171698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DESCRIPTION-BRAIDED PATTERN CUSHION</a:t>
            </a:r>
          </a:p>
          <a:p>
            <a:r>
              <a:rPr lang="en-IN" b="1" dirty="0"/>
              <a:t>TECHNIQUE- WOVEN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6146" name="Picture 2" descr="D:\AARTI D drive\aarti\2022\BUYER\MARCH MARKET 2022\ANK-CC-17169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0455" y="973365"/>
            <a:ext cx="3907225" cy="3657600"/>
          </a:xfrm>
          <a:prstGeom prst="rect">
            <a:avLst/>
          </a:prstGeom>
          <a:noFill/>
        </p:spPr>
      </p:pic>
      <p:pic>
        <p:nvPicPr>
          <p:cNvPr id="6147" name="Picture 3" descr="D:\AARTI D drive\aarti\2022\BUYER\MARCH MARKET 2022\ANK-CC-17169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87126" y="973228"/>
            <a:ext cx="377826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CC-21-78 B 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TYPO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CC-21-77 B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TYPO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0242" name="Picture 2" descr="D:\AARTI D drive\aarti\2022\BUYER\MARCH MARKET 2022\ANK-CC-21-78 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2010" y="2014334"/>
            <a:ext cx="3959180" cy="2307973"/>
          </a:xfrm>
          <a:prstGeom prst="rect">
            <a:avLst/>
          </a:prstGeom>
          <a:noFill/>
        </p:spPr>
      </p:pic>
      <p:pic>
        <p:nvPicPr>
          <p:cNvPr id="10243" name="Picture 3" descr="D:\AARTI D drive\aarti\2022\BUYER\MARCH MARKET 2022\ANK-CC-21-77 B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04589" y="1061130"/>
            <a:ext cx="379434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CC-21-148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SNOWFLAKE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CC-21-149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TYPO PATTERN CUSHION</a:t>
            </a:r>
          </a:p>
          <a:p>
            <a:r>
              <a:rPr lang="en-IN" b="1" dirty="0"/>
              <a:t>TECHNIQUE-FOIL PRINT+EMBROIDERED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1266" name="Picture 2" descr="D:\AARTI D drive\aarti\2022\BUYER\MARCH MARKET 2022\ANK-CC-21-14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2737" y="1091973"/>
            <a:ext cx="3736640" cy="3657600"/>
          </a:xfrm>
          <a:prstGeom prst="rect">
            <a:avLst/>
          </a:prstGeom>
          <a:noFill/>
        </p:spPr>
      </p:pic>
      <p:pic>
        <p:nvPicPr>
          <p:cNvPr id="11267" name="Picture 3" descr="D:\AARTI D drive\aarti\2022\BUYER\MARCH MARKET 2022\ANK-CC-21-14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1703" y="1095739"/>
            <a:ext cx="393392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CC-21-150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LEAF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CC-21-146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TREE CUSHION</a:t>
            </a:r>
          </a:p>
          <a:p>
            <a:r>
              <a:rPr lang="en-IN" b="1" dirty="0"/>
              <a:t>TECHNIQUE-EMBROIDERED+TASSELS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2290" name="Picture 2" descr="D:\AARTI D drive\aarti\2022\BUYER\MARCH MARKET 2022\ANK-CC-21-15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3035" y="968239"/>
            <a:ext cx="3800232" cy="3657600"/>
          </a:xfrm>
          <a:prstGeom prst="rect">
            <a:avLst/>
          </a:prstGeom>
          <a:noFill/>
        </p:spPr>
      </p:pic>
      <p:pic>
        <p:nvPicPr>
          <p:cNvPr id="12291" name="Picture 3" descr="D:\AARTI D drive\aarti\2022\BUYER\MARCH MARKET 2022\ANK-CC-21-14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67305" y="941297"/>
            <a:ext cx="374106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CC-21-210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DESCRIPTION-RAINDEER CUSHION</a:t>
            </a:r>
          </a:p>
          <a:p>
            <a:r>
              <a:rPr lang="en-IN" b="1" dirty="0"/>
              <a:t>TECHNIQUE-PATCH+EMBROIDERED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CC-21-211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DESCRIPTION-RAINDEER CUSHION</a:t>
            </a:r>
          </a:p>
          <a:p>
            <a:r>
              <a:rPr lang="en-IN" b="1" dirty="0"/>
              <a:t>TECHNIQUE-PATCHWORK+EMBROIDERED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3314" name="Picture 2" descr="D:\AARTI D drive\aarti\2022\BUYER\MARCH MARKET 2022\ANK-CC-21-21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5927" y="950820"/>
            <a:ext cx="3705709" cy="3657600"/>
          </a:xfrm>
          <a:prstGeom prst="rect">
            <a:avLst/>
          </a:prstGeom>
          <a:noFill/>
        </p:spPr>
      </p:pic>
      <p:pic>
        <p:nvPicPr>
          <p:cNvPr id="13315" name="Picture 3" descr="D:\AARTI D drive\aarti\2022\BUYER\MARCH MARKET 2022\ANK-CC-21-2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70525" y="939573"/>
            <a:ext cx="3578954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CC-21-75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TYPO CUSHION</a:t>
            </a:r>
          </a:p>
          <a:p>
            <a:r>
              <a:rPr lang="en-IN" b="1" dirty="0"/>
              <a:t>TECHNIQUE-TUFTED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CC-21-209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SNOW FLAKE PATTERN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MATERIAL-COTTON</a:t>
            </a:r>
          </a:p>
          <a:p>
            <a:endParaRPr lang="en-IN" b="1" dirty="0"/>
          </a:p>
        </p:txBody>
      </p:sp>
      <p:pic>
        <p:nvPicPr>
          <p:cNvPr id="14338" name="Picture 2" descr="D:\AARTI D drive\aarti\2022\BUYER\MARCH MARKET 2022\ANK-CC-21-20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93398" y="998718"/>
            <a:ext cx="3576684" cy="3657600"/>
          </a:xfrm>
          <a:prstGeom prst="rect">
            <a:avLst/>
          </a:prstGeom>
          <a:noFill/>
        </p:spPr>
      </p:pic>
      <p:pic>
        <p:nvPicPr>
          <p:cNvPr id="14339" name="Picture 3" descr="D:\AARTI D drive\aarti\2022\BUYER\MARCH MARKET 2022\ANK-CC-21-7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0662" y="1011872"/>
            <a:ext cx="385146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CC-22-01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STAR PATTERN CUSHION</a:t>
            </a:r>
          </a:p>
          <a:p>
            <a:r>
              <a:rPr lang="en-IN" b="1" dirty="0"/>
              <a:t>TECHNIQUE-PRINTED+PATCHWORK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 CC-1460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TYPO CUSHION</a:t>
            </a:r>
          </a:p>
          <a:p>
            <a:r>
              <a:rPr lang="en-IN" b="1" dirty="0"/>
              <a:t>TECHNIQUE-EMBROIDERED</a:t>
            </a:r>
          </a:p>
          <a:p>
            <a:r>
              <a:rPr lang="en-IN" b="1" dirty="0"/>
              <a:t>MATERIAL- FELT</a:t>
            </a:r>
          </a:p>
          <a:p>
            <a:endParaRPr lang="en-IN" b="1" dirty="0"/>
          </a:p>
        </p:txBody>
      </p:sp>
      <p:pic>
        <p:nvPicPr>
          <p:cNvPr id="45058" name="Picture 2" descr="D:\AARTI D drive\aarti\2022\BUYER\MARCH MARKET 2022\ANK-CC-146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51269" y="1751680"/>
            <a:ext cx="4449576" cy="2663566"/>
          </a:xfrm>
          <a:prstGeom prst="rect">
            <a:avLst/>
          </a:prstGeom>
          <a:noFill/>
        </p:spPr>
      </p:pic>
      <p:pic>
        <p:nvPicPr>
          <p:cNvPr id="45059" name="Picture 3" descr="D:\AARTI D drive\aarti\2022\BUYER\MARCH MARKET 2022\a (3)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6343" y="1023892"/>
            <a:ext cx="378275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CC-546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TYPO CUSHION</a:t>
            </a:r>
          </a:p>
          <a:p>
            <a:r>
              <a:rPr lang="en-IN" b="1" dirty="0"/>
              <a:t>TECHNIQUE-FRENTKNOT+PATCHWORK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CC-18-1957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CHEVRON PATTERN CUSHION</a:t>
            </a:r>
          </a:p>
          <a:p>
            <a:r>
              <a:rPr lang="en-IN" b="1" dirty="0"/>
              <a:t>TECHNIQUE-EMBROIDERED+PATCHWORK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25602" name="Picture 2" descr="D:\AARTI D drive\aarti\2022\BUYER\MARCH MARKET 2022\ANK-CC-18-195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42940" y="1444999"/>
            <a:ext cx="4514968" cy="2743200"/>
          </a:xfrm>
          <a:prstGeom prst="rect">
            <a:avLst/>
          </a:prstGeom>
          <a:noFill/>
        </p:spPr>
      </p:pic>
      <p:pic>
        <p:nvPicPr>
          <p:cNvPr id="25603" name="Picture 3" descr="D:\AARTI D drive\aarti\2022\BUYER\MARCH MARKET 2022\ANK-CC-54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2838" y="1672046"/>
            <a:ext cx="4286805" cy="2518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CC-176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RETRO PATTERN CUSHION</a:t>
            </a:r>
          </a:p>
          <a:p>
            <a:r>
              <a:rPr lang="en-IN" b="1" dirty="0"/>
              <a:t>TECHNIQUE-PRINTED+PATCHWORK WITH FLANGE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CC-177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RETRO PATTERN CUSHION</a:t>
            </a:r>
          </a:p>
          <a:p>
            <a:r>
              <a:rPr lang="en-IN" b="1" dirty="0"/>
              <a:t>TECHNIQUE-PRINTED+PATCHWORK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40962" name="Picture 2" descr="D:\AARTI D drive\aarti\2022\BUYER\MARCH MARKET 2022\ANK-CC-17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53223" y="951412"/>
            <a:ext cx="3726516" cy="3657600"/>
          </a:xfrm>
          <a:prstGeom prst="rect">
            <a:avLst/>
          </a:prstGeom>
          <a:noFill/>
        </p:spPr>
      </p:pic>
      <p:pic>
        <p:nvPicPr>
          <p:cNvPr id="40963" name="Picture 3" descr="D:\AARTI D drive\aarti\2022\BUYER\MARCH MARKET 2022\ANK-CC-17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62622" y="991099"/>
            <a:ext cx="3696488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CC-18-1310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TRIBE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CC-18-1311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TRIBE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16386" name="Picture 2" descr="D:\AARTI D drive\aarti\2022\BUYER\MARCH MARKET 2022\ANK-CC-18-131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30078" y="1030877"/>
            <a:ext cx="3606459" cy="3657600"/>
          </a:xfrm>
          <a:prstGeom prst="rect">
            <a:avLst/>
          </a:prstGeom>
          <a:noFill/>
        </p:spPr>
      </p:pic>
      <p:pic>
        <p:nvPicPr>
          <p:cNvPr id="16387" name="Picture 3" descr="D:\AARTI D drive\aarti\2022\BUYER\MARCH MARKET 2022\ANK-CC-18-131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9047" y="1031149"/>
            <a:ext cx="375866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48518" y="358588"/>
            <a:ext cx="0" cy="62035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2876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CC-18-1309</a:t>
            </a:r>
          </a:p>
          <a:p>
            <a:r>
              <a:rPr lang="en-IN" b="1" dirty="0"/>
              <a:t>SIZE- 45X45 CM</a:t>
            </a:r>
          </a:p>
          <a:p>
            <a:r>
              <a:rPr lang="en-IN" b="1" dirty="0"/>
              <a:t>DESCRIPTION- TRIBE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6923" y="5011270"/>
            <a:ext cx="4720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STYLE NO- CC-18-1768</a:t>
            </a:r>
          </a:p>
          <a:p>
            <a:r>
              <a:rPr lang="en-IN" b="1" dirty="0"/>
              <a:t>SIZE- 30X50 CM</a:t>
            </a:r>
          </a:p>
          <a:p>
            <a:r>
              <a:rPr lang="en-IN" b="1" dirty="0"/>
              <a:t>DESCRIPTION- TRIBE PATTERN CUSHION</a:t>
            </a:r>
          </a:p>
          <a:p>
            <a:r>
              <a:rPr lang="en-IN" b="1" dirty="0"/>
              <a:t>TECHNIQUE-PRINTED</a:t>
            </a:r>
          </a:p>
          <a:p>
            <a:r>
              <a:rPr lang="en-IN" b="1" dirty="0"/>
              <a:t>MATERIAL- COTTON</a:t>
            </a:r>
          </a:p>
          <a:p>
            <a:endParaRPr lang="en-IN" b="1" dirty="0"/>
          </a:p>
        </p:txBody>
      </p:sp>
      <p:pic>
        <p:nvPicPr>
          <p:cNvPr id="17410" name="Picture 2" descr="D:\AARTI D drive\aarti\2022\BUYER\MARCH MARKET 2022\ANK-CC-18-176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10214" y="1564389"/>
            <a:ext cx="4312610" cy="2552301"/>
          </a:xfrm>
          <a:prstGeom prst="rect">
            <a:avLst/>
          </a:prstGeom>
          <a:noFill/>
        </p:spPr>
      </p:pic>
      <p:pic>
        <p:nvPicPr>
          <p:cNvPr id="17411" name="Picture 3" descr="D:\AARTI D drive\aarti\2022\BUYER\MARCH MARKET 2022\ANK-CC-18-130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25195" y="858931"/>
            <a:ext cx="373972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99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Custom 24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7F7F7F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2816</TotalTime>
  <Words>3278</Words>
  <Application>Microsoft Office PowerPoint</Application>
  <PresentationFormat>Custom</PresentationFormat>
  <Paragraphs>1234</Paragraphs>
  <Slides>125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125</vt:i4>
      </vt:variant>
    </vt:vector>
  </HeadingPairs>
  <TitlesOfParts>
    <vt:vector size="129" baseType="lpstr">
      <vt:lpstr>Arial</vt:lpstr>
      <vt:lpstr>Century Gothic</vt:lpstr>
      <vt:lpstr>Palatino</vt:lpstr>
      <vt:lpstr>Savon</vt:lpstr>
      <vt:lpstr>CUSHIONS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</dc:creator>
  <cp:lastModifiedBy>abc</cp:lastModifiedBy>
  <cp:revision>309</cp:revision>
  <dcterms:created xsi:type="dcterms:W3CDTF">2020-09-25T06:27:30Z</dcterms:created>
  <dcterms:modified xsi:type="dcterms:W3CDTF">2024-12-06T12:07:12Z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6462967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S10.0.0</vt:lpwstr>
  </property>
</Properties>
</file>