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7" r:id="rId3"/>
    <p:sldId id="258" r:id="rId4"/>
    <p:sldId id="259" r:id="rId5"/>
    <p:sldId id="256" r:id="rId6"/>
    <p:sldId id="260" r:id="rId7"/>
    <p:sldId id="261" r:id="rId8"/>
    <p:sldId id="262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80045-4380-4302-8E0D-C3A48E987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127D4-5E61-4019-894D-919ACF882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94310-7322-444A-957E-10AC54B50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408FB-0FC2-4B87-AD23-E9169DB6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F7042-BBA8-4C63-A628-2EB67256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494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0C2E-9D86-4EB2-8418-DC258A94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8133E-9820-485B-A1E6-1A11DC84A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E5505-622F-41BA-9BF3-C654426A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1B051-0FFD-444E-B96C-93BD2E8A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A5757-FB9A-4D04-B653-211E337B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85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3755-8725-4691-A096-33EF3F45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60DBC-6CC1-4560-93FB-11C43FF38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B749E-9514-4D66-8090-EA98686E0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DAE4D-5A63-427A-8FAA-08D7F877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D8E16-4C67-4E65-B47A-4756F211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5483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AC0AA-192F-43B2-8E9D-CC36AE7BA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B29EC-D062-4780-BCB8-2C41EE8332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9C0F23-8252-4833-870D-A82DB8DC0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FE007-F303-453F-8FED-C432171D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F4075E-E2E4-42D8-A369-A8E1316F0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340E4-AC91-4043-B031-2F4B49107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67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2C99A-0290-4906-B97D-F8F6F76B1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38B31-6BF8-491E-A221-0E31FE918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9326-F341-49BA-85FB-3A2D8BC05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9CECDC-C524-4155-9F17-8DC15CBBA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F4921D-4FF3-445F-A14D-6D049280F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4823CA-1821-40B7-ADF3-0345B0EC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66812D-589D-4C02-982F-E1230E32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8C5236-7B10-44BB-97E9-96BD1A74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030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43DE2-1581-4A90-B694-8B313A1C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278AC0-FC88-48E6-BDEF-476329F6E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D5852-B80F-450F-8154-57659233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05946D-2F45-45C0-8526-E1A9652A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68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00DA20-2311-459F-8996-C1BB9BB2C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E18EEF-CDEB-4C20-833D-41BA5E750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8F3B7-4A96-4D7C-BF86-CAAE33372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278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8D28B-6B08-4FA1-9CD5-B98890FD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48CBE-1785-4DD8-AEE6-B1F3D0294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DF65C-42C6-4751-95ED-C524A9810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F4AA3-FEEE-43FB-8A9B-BD208D6B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5B1F5-A37B-4097-892B-332C3435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81962-07DB-450F-9FE4-E957557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03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C5182-43E8-4C76-862D-A7743AE4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621B9-D052-4545-AA31-BCF92ED147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A62B2-BF7A-4D5D-BAE9-A2216DE0F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C0662-B502-45B6-B84A-B4217696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F371F-751A-45BA-8EAB-A0688734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10E50-8E9B-4661-85B1-593D0461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252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987AC-679C-40CB-872F-3C118B885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AFC63-A011-425A-8C01-18C3B6E22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0E9C4-865A-4C85-B655-C22F14BF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3E64C-1166-41D8-9E7F-22ECA2E45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601AF-0D3A-46B5-B0FD-26F3DFD42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47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46390C-7AA1-4F93-ADCD-C496E3F67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24A7C-05C9-44B3-83B4-EC98B7131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49185-B2A2-408A-8F1B-5052BE81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1FDBB-985F-4DE3-8DFD-B486E2171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07CB7-436B-46B9-B5A5-2F429C1F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665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42D69-60A4-4E1C-8CF7-C130F0624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903E7-798A-438D-A987-73BCB721E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34927-E803-466E-B8E4-DF10CCC30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B8285-3564-4AAA-8D9C-DD895E8FD127}" type="datetimeFigureOut">
              <a:rPr lang="en-IN" smtClean="0"/>
              <a:pPr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3857-DD6C-4D28-A64B-219E03AD0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48D2-1FFA-45EE-BF13-B6ACEC3F0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535E8-02A9-44FF-8BFA-E69F6632098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826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972" y="1426028"/>
            <a:ext cx="5705063" cy="1143000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Palatino"/>
                <a:sym typeface="Palatino"/>
              </a:rPr>
              <a:t>BATHMATS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24" y="3891630"/>
            <a:ext cx="8971151" cy="2261350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9613BD-0740-48F8-903F-A4147079F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A6D13D-A36F-4788-8F73-159BE9925418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RT-BM-1234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709281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ED79C-E586-4896-BD5E-A2C21F2A9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135A5F-8B1F-4E7B-852C-D6F410FABC88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RT-BM-1235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3218038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290FD1-313C-4B49-8420-CFD823D2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222F4D-EDF4-4821-B072-0A45EF6371DE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RT-BM-1236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236907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423270-5C1A-4323-8C9E-51316A6FA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2708FA1-73FB-455F-9E1A-C152082FFC79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RT-BM-1237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180202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01B8F4-5CE9-40D6-9052-D1C66C6C7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6BAC1D-9CE6-4D7D-B9EC-B7A3B2D7B3DF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RT-BM-1238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2944358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8A2236-4899-4A52-80B3-705B8B463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8E6C1E-BF1E-48A0-A8D9-EA5F3FAEE756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RT-BM-1239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2361711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A36A05-BE13-49F4-A0BD-23F68A00A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5E6CC-54AF-45A9-AFC4-341E11A34A55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RT-BM-1240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1362529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93ADC7-07C9-4A70-A9A6-4DD5B13BB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2809EE-94C7-407F-8C82-C9D971B2D605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RT-BM-1241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335808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F06C85-A7A2-4FA6-83B0-97399E80E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65EC0A-2A8D-4E53-A7C6-8F3D4102D719}"/>
              </a:ext>
            </a:extLst>
          </p:cNvPr>
          <p:cNvSpPr/>
          <p:nvPr/>
        </p:nvSpPr>
        <p:spPr>
          <a:xfrm>
            <a:off x="0" y="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3200" b="1" i="1" dirty="0"/>
              <a:t>Article No : RT-BM-1242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449863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33DB16-3C74-470C-98FB-DEA6790AF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80E077-5C78-49E1-A829-E09B61CDDFFA}"/>
              </a:ext>
            </a:extLst>
          </p:cNvPr>
          <p:cNvSpPr txBox="1"/>
          <p:nvPr/>
        </p:nvSpPr>
        <p:spPr>
          <a:xfrm>
            <a:off x="0" y="0"/>
            <a:ext cx="48090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i="1" dirty="0"/>
              <a:t>Article No : RT-BM-1243</a:t>
            </a:r>
          </a:p>
          <a:p>
            <a:r>
              <a:rPr lang="en-IN" sz="3200" b="1" i="1" dirty="0"/>
              <a:t>Article : Tufted Bathmat </a:t>
            </a:r>
          </a:p>
          <a:p>
            <a:r>
              <a:rPr lang="en-IN" sz="3200" b="1" i="1" dirty="0"/>
              <a:t>Size: 50 x 80 cm </a:t>
            </a:r>
          </a:p>
          <a:p>
            <a:r>
              <a:rPr lang="en-IN" sz="3200" b="1" i="1" dirty="0"/>
              <a:t>Composition : Cotton </a:t>
            </a:r>
          </a:p>
          <a:p>
            <a:r>
              <a:rPr lang="en-IN" sz="3200" b="1" i="1" dirty="0"/>
              <a:t>Weight : 220 GSF</a:t>
            </a:r>
          </a:p>
          <a:p>
            <a:r>
              <a:rPr lang="en-IN" sz="3200" b="1" i="1" dirty="0"/>
              <a:t>MOQ: 300 PCS </a:t>
            </a:r>
          </a:p>
          <a:p>
            <a:endParaRPr lang="en-IN" sz="3200" b="1" i="1" dirty="0"/>
          </a:p>
          <a:p>
            <a:endParaRPr lang="en-IN" sz="3200" b="1" i="1" dirty="0"/>
          </a:p>
          <a:p>
            <a:r>
              <a:rPr lang="en-IN" sz="3200" b="1" i="1" dirty="0"/>
              <a:t> </a:t>
            </a:r>
          </a:p>
          <a:p>
            <a:endParaRPr lang="en-IN" sz="3200" b="1" i="1" dirty="0"/>
          </a:p>
        </p:txBody>
      </p:sp>
    </p:spTree>
    <p:extLst>
      <p:ext uri="{BB962C8B-B14F-4D97-AF65-F5344CB8AC3E}">
        <p14:creationId xmlns:p14="http://schemas.microsoft.com/office/powerpoint/2010/main" val="1987308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261</Words>
  <Application>Microsoft Office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Palatino</vt:lpstr>
      <vt:lpstr>Office Theme</vt:lpstr>
      <vt:lpstr>BATHMATS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abc</cp:lastModifiedBy>
  <cp:revision>8</cp:revision>
  <dcterms:created xsi:type="dcterms:W3CDTF">2022-10-28T08:06:12Z</dcterms:created>
  <dcterms:modified xsi:type="dcterms:W3CDTF">2024-12-06T12:13:24Z</dcterms:modified>
</cp:coreProperties>
</file>