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93" r:id="rId2"/>
    <p:sldId id="394" r:id="rId3"/>
    <p:sldId id="395" r:id="rId4"/>
    <p:sldId id="396" r:id="rId5"/>
    <p:sldId id="397" r:id="rId6"/>
    <p:sldId id="398" r:id="rId7"/>
    <p:sldId id="399" r:id="rId8"/>
    <p:sldId id="400" r:id="rId9"/>
    <p:sldId id="401" r:id="rId10"/>
    <p:sldId id="402" r:id="rId11"/>
    <p:sldId id="403" r:id="rId12"/>
    <p:sldId id="404" r:id="rId13"/>
    <p:sldId id="405" r:id="rId14"/>
    <p:sldId id="406" r:id="rId15"/>
    <p:sldId id="407" r:id="rId16"/>
    <p:sldId id="408" r:id="rId17"/>
    <p:sldId id="409" r:id="rId18"/>
    <p:sldId id="410" r:id="rId19"/>
    <p:sldId id="411" r:id="rId20"/>
    <p:sldId id="412" r:id="rId21"/>
    <p:sldId id="413" r:id="rId22"/>
    <p:sldId id="414" r:id="rId23"/>
    <p:sldId id="415" r:id="rId24"/>
    <p:sldId id="416" r:id="rId25"/>
    <p:sldId id="417" r:id="rId26"/>
    <p:sldId id="418" r:id="rId27"/>
    <p:sldId id="420" r:id="rId28"/>
    <p:sldId id="421" r:id="rId29"/>
    <p:sldId id="422" r:id="rId30"/>
    <p:sldId id="423" r:id="rId31"/>
    <p:sldId id="424" r:id="rId32"/>
    <p:sldId id="425" r:id="rId33"/>
    <p:sldId id="426" r:id="rId34"/>
    <p:sldId id="427" r:id="rId35"/>
    <p:sldId id="428" r:id="rId36"/>
    <p:sldId id="429" r:id="rId37"/>
    <p:sldId id="430" r:id="rId38"/>
    <p:sldId id="431" r:id="rId39"/>
    <p:sldId id="432" r:id="rId40"/>
    <p:sldId id="433" r:id="rId41"/>
    <p:sldId id="434" r:id="rId42"/>
    <p:sldId id="435" r:id="rId43"/>
    <p:sldId id="436" r:id="rId44"/>
    <p:sldId id="437" r:id="rId4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182" autoAdjust="0"/>
    <p:restoredTop sz="94660"/>
  </p:normalViewPr>
  <p:slideViewPr>
    <p:cSldViewPr>
      <p:cViewPr>
        <p:scale>
          <a:sx n="100" d="100"/>
          <a:sy n="100" d="100"/>
        </p:scale>
        <p:origin x="-1944" y="-3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25" d="100"/>
        <a:sy n="125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6BFA7-83E7-40B2-BDBE-FE6234062E6D}" type="datetimeFigureOut">
              <a:rPr lang="en-US" smtClean="0"/>
              <a:pPr/>
              <a:t>12/6/2024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E51EFD-DB68-4229-9A9A-CA3F554380C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6BFA7-83E7-40B2-BDBE-FE6234062E6D}" type="datetimeFigureOut">
              <a:rPr lang="en-US" smtClean="0"/>
              <a:pPr/>
              <a:t>12/6/2024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E51EFD-DB68-4229-9A9A-CA3F554380C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6BFA7-83E7-40B2-BDBE-FE6234062E6D}" type="datetimeFigureOut">
              <a:rPr lang="en-US" smtClean="0"/>
              <a:pPr/>
              <a:t>12/6/2024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E51EFD-DB68-4229-9A9A-CA3F554380C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6BFA7-83E7-40B2-BDBE-FE6234062E6D}" type="datetimeFigureOut">
              <a:rPr lang="en-US" smtClean="0"/>
              <a:pPr/>
              <a:t>12/6/2024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E51EFD-DB68-4229-9A9A-CA3F554380C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6BFA7-83E7-40B2-BDBE-FE6234062E6D}" type="datetimeFigureOut">
              <a:rPr lang="en-US" smtClean="0"/>
              <a:pPr/>
              <a:t>12/6/2024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E51EFD-DB68-4229-9A9A-CA3F554380C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6BFA7-83E7-40B2-BDBE-FE6234062E6D}" type="datetimeFigureOut">
              <a:rPr lang="en-US" smtClean="0"/>
              <a:pPr/>
              <a:t>12/6/2024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E51EFD-DB68-4229-9A9A-CA3F554380C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6BFA7-83E7-40B2-BDBE-FE6234062E6D}" type="datetimeFigureOut">
              <a:rPr lang="en-US" smtClean="0"/>
              <a:pPr/>
              <a:t>12/6/2024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E51EFD-DB68-4229-9A9A-CA3F554380C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6BFA7-83E7-40B2-BDBE-FE6234062E6D}" type="datetimeFigureOut">
              <a:rPr lang="en-US" smtClean="0"/>
              <a:pPr/>
              <a:t>12/6/2024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E51EFD-DB68-4229-9A9A-CA3F554380C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6BFA7-83E7-40B2-BDBE-FE6234062E6D}" type="datetimeFigureOut">
              <a:rPr lang="en-US" smtClean="0"/>
              <a:pPr/>
              <a:t>12/6/2024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E51EFD-DB68-4229-9A9A-CA3F554380C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6BFA7-83E7-40B2-BDBE-FE6234062E6D}" type="datetimeFigureOut">
              <a:rPr lang="en-US" smtClean="0"/>
              <a:pPr/>
              <a:t>12/6/2024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E51EFD-DB68-4229-9A9A-CA3F554380C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6BFA7-83E7-40B2-BDBE-FE6234062E6D}" type="datetimeFigureOut">
              <a:rPr lang="en-US" smtClean="0"/>
              <a:pPr/>
              <a:t>12/6/2024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E51EFD-DB68-4229-9A9A-CA3F554380C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96BFA7-83E7-40B2-BDBE-FE6234062E6D}" type="datetimeFigureOut">
              <a:rPr lang="en-US" smtClean="0"/>
              <a:pPr/>
              <a:t>12/6/2024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E51EFD-DB68-4229-9A9A-CA3F554380C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57200" y="228600"/>
            <a:ext cx="1676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RT- BTR-3488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59063" y="773113"/>
            <a:ext cx="3825875" cy="5311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57200" y="228600"/>
            <a:ext cx="1676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RT- BTR-3489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87463" y="1211263"/>
            <a:ext cx="6569075" cy="4435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57200" y="228600"/>
            <a:ext cx="1676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RT- BTR-3490</a:t>
            </a: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16063" y="1516063"/>
            <a:ext cx="6111875" cy="3825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57200" y="228600"/>
            <a:ext cx="1676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RT- BTR-3491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58863" y="1271588"/>
            <a:ext cx="7026275" cy="4313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57200" y="228600"/>
            <a:ext cx="1676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RT- BTR-3492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87463" y="1211263"/>
            <a:ext cx="6569075" cy="4435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57200" y="228600"/>
            <a:ext cx="1676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RT- BTR-3493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90588" y="998538"/>
            <a:ext cx="7361237" cy="4860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57200" y="228600"/>
            <a:ext cx="1676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RT- BTR-3494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96963" y="868363"/>
            <a:ext cx="6950075" cy="512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57200" y="228600"/>
            <a:ext cx="1676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RT- BTR-3495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55675" y="1077913"/>
            <a:ext cx="7231063" cy="4702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57200" y="228600"/>
            <a:ext cx="1676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RT- BTR-3496</a:t>
            </a: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03325" y="1516063"/>
            <a:ext cx="6735763" cy="3825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57200" y="228600"/>
            <a:ext cx="1676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RT- BTR-3497</a:t>
            </a: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79525" y="1592263"/>
            <a:ext cx="6583363" cy="3673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57200" y="228600"/>
            <a:ext cx="1676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RT- BTR-3498</a:t>
            </a: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47850" y="982663"/>
            <a:ext cx="5448300" cy="4892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57200" y="228600"/>
            <a:ext cx="1676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RT- BTR-3499</a:t>
            </a: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35063" y="1012825"/>
            <a:ext cx="6873875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57200" y="228600"/>
            <a:ext cx="1676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RT- BTR-3500</a:t>
            </a: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27125" y="1154113"/>
            <a:ext cx="6888163" cy="4549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 l="4087" t="43259" r="4059" b="3067"/>
          <a:stretch>
            <a:fillRect/>
          </a:stretch>
        </p:blipFill>
        <p:spPr bwMode="auto">
          <a:xfrm>
            <a:off x="1447800" y="2362200"/>
            <a:ext cx="6477000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457200" y="228600"/>
            <a:ext cx="1676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RT- BTR-3501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 t="44793" b="15335"/>
          <a:stretch>
            <a:fillRect/>
          </a:stretch>
        </p:blipFill>
        <p:spPr bwMode="auto">
          <a:xfrm>
            <a:off x="1351349" y="2362200"/>
            <a:ext cx="6268651" cy="373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457200" y="228600"/>
            <a:ext cx="1676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RT- BTR-3502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57200" y="228600"/>
            <a:ext cx="1676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RT- BTR-3503</a:t>
            </a: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85988" y="936625"/>
            <a:ext cx="4770437" cy="4983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57200" y="228600"/>
            <a:ext cx="1676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RT- BTR-3504</a:t>
            </a:r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79625" y="936625"/>
            <a:ext cx="4983163" cy="4983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 rot="16200000">
            <a:off x="2354460" y="904565"/>
            <a:ext cx="4190998" cy="60394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457200" y="228600"/>
            <a:ext cx="1676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RT- BTR-3505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57200" y="228600"/>
            <a:ext cx="1676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RT- BTR-3506</a:t>
            </a:r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79625" y="936625"/>
            <a:ext cx="4983163" cy="4983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57200" y="228600"/>
            <a:ext cx="1676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RT- BTR-3507</a:t>
            </a:r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36675" y="1290638"/>
            <a:ext cx="6469063" cy="427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57200" y="228600"/>
            <a:ext cx="1676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RT- BTR-3508</a:t>
            </a:r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42988" y="1477963"/>
            <a:ext cx="7056437" cy="390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57200" y="228600"/>
            <a:ext cx="1676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RT- BTR-3509</a:t>
            </a:r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89025" y="1554163"/>
            <a:ext cx="6964363" cy="374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57200" y="228600"/>
            <a:ext cx="1676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RT- BTR-3510</a:t>
            </a:r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12938" y="1093788"/>
            <a:ext cx="5318125" cy="4670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57200" y="228600"/>
            <a:ext cx="1676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RT- BTR-3511</a:t>
            </a:r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16063" y="1012825"/>
            <a:ext cx="6111875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57200" y="228600"/>
            <a:ext cx="1676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RT- BTR-3512</a:t>
            </a:r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22425" y="1211263"/>
            <a:ext cx="5897563" cy="4435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57200" y="228600"/>
            <a:ext cx="1676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RT- BTR-3513</a:t>
            </a:r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17688" y="1020763"/>
            <a:ext cx="5508625" cy="481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57200" y="228600"/>
            <a:ext cx="1676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RT- BTR-3514</a:t>
            </a:r>
          </a:p>
        </p:txBody>
      </p:sp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750" y="966788"/>
            <a:ext cx="6286500" cy="4922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57200" y="228600"/>
            <a:ext cx="1676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RT- BTR-3515</a:t>
            </a:r>
          </a:p>
        </p:txBody>
      </p:sp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51038" y="808038"/>
            <a:ext cx="5241925" cy="524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57200" y="228600"/>
            <a:ext cx="1676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RT- BTR-3516</a:t>
            </a:r>
          </a:p>
        </p:txBody>
      </p:sp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79625" y="936625"/>
            <a:ext cx="4983163" cy="4983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 t="6454"/>
          <a:stretch>
            <a:fillRect/>
          </a:stretch>
        </p:blipFill>
        <p:spPr bwMode="auto">
          <a:xfrm>
            <a:off x="2086768" y="1676400"/>
            <a:ext cx="4968875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457200" y="228600"/>
            <a:ext cx="1676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RT- BTR-3517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57200" y="228600"/>
            <a:ext cx="1676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RT- BTR-3518</a:t>
            </a:r>
          </a:p>
        </p:txBody>
      </p:sp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90588" y="1017588"/>
            <a:ext cx="7361237" cy="4822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57200" y="228600"/>
            <a:ext cx="1676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RT- BTR-3519</a:t>
            </a:r>
          </a:p>
        </p:txBody>
      </p:sp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90588" y="1173163"/>
            <a:ext cx="7361237" cy="451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57200" y="228600"/>
            <a:ext cx="1676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RT- BTR-3520</a:t>
            </a:r>
          </a:p>
        </p:txBody>
      </p:sp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79625" y="936625"/>
            <a:ext cx="4983163" cy="4983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 t="47859" b="7668"/>
          <a:stretch>
            <a:fillRect/>
          </a:stretch>
        </p:blipFill>
        <p:spPr bwMode="auto">
          <a:xfrm>
            <a:off x="1352325" y="1866037"/>
            <a:ext cx="6343875" cy="4229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457200" y="228600"/>
            <a:ext cx="1676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RT- BTR-3521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57200" y="228600"/>
            <a:ext cx="1676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RT- BTR-3522</a:t>
            </a:r>
          </a:p>
        </p:txBody>
      </p:sp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7363" y="1858963"/>
            <a:ext cx="8169275" cy="314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57200" y="228600"/>
            <a:ext cx="1676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RT- BTR-3523</a:t>
            </a:r>
          </a:p>
        </p:txBody>
      </p:sp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08088" y="1516063"/>
            <a:ext cx="6727825" cy="3825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57200" y="228600"/>
            <a:ext cx="1676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RT- BTR-3524</a:t>
            </a:r>
          </a:p>
        </p:txBody>
      </p:sp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60475" y="1104900"/>
            <a:ext cx="6621463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57200" y="228600"/>
            <a:ext cx="1676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RT- BTR-3525</a:t>
            </a:r>
          </a:p>
        </p:txBody>
      </p:sp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79625" y="936625"/>
            <a:ext cx="4983163" cy="4983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57200" y="228600"/>
            <a:ext cx="1676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RT- BTR-3526</a:t>
            </a:r>
          </a:p>
        </p:txBody>
      </p:sp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90588" y="1352550"/>
            <a:ext cx="7361237" cy="415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 t="48478"/>
          <a:stretch>
            <a:fillRect/>
          </a:stretch>
        </p:blipFill>
        <p:spPr bwMode="auto">
          <a:xfrm>
            <a:off x="937368" y="1828800"/>
            <a:ext cx="6911232" cy="43314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457200" y="228600"/>
            <a:ext cx="1676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RT- BTR-3527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57200" y="228600"/>
            <a:ext cx="1676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RT- BTR-3528</a:t>
            </a:r>
          </a:p>
        </p:txBody>
      </p:sp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90588" y="1249363"/>
            <a:ext cx="7361237" cy="435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57200" y="228600"/>
            <a:ext cx="1676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RT- BTR-3529</a:t>
            </a:r>
          </a:p>
        </p:txBody>
      </p:sp>
      <p:pic>
        <p:nvPicPr>
          <p:cNvPr id="3686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31925" y="1066800"/>
            <a:ext cx="6278563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57200" y="228600"/>
            <a:ext cx="1676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RT- BTR-3530</a:t>
            </a:r>
          </a:p>
        </p:txBody>
      </p:sp>
      <p:pic>
        <p:nvPicPr>
          <p:cNvPr id="3789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30313" y="1066800"/>
            <a:ext cx="6683375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57200" y="228600"/>
            <a:ext cx="1676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RT- BTR-3531</a:t>
            </a:r>
          </a:p>
        </p:txBody>
      </p:sp>
      <p:pic>
        <p:nvPicPr>
          <p:cNvPr id="3891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49363" y="936625"/>
            <a:ext cx="6645275" cy="4983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1630</TotalTime>
  <Words>88</Words>
  <Application>Microsoft Office PowerPoint</Application>
  <PresentationFormat>On-screen Show (4:3)</PresentationFormat>
  <Paragraphs>44</Paragraphs>
  <Slides>44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7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REAL X_x</dc:creator>
  <cp:lastModifiedBy>D i n e s h</cp:lastModifiedBy>
  <cp:revision>137</cp:revision>
  <dcterms:created xsi:type="dcterms:W3CDTF">2021-03-20T20:24:55Z</dcterms:created>
  <dcterms:modified xsi:type="dcterms:W3CDTF">2024-12-06T09:05:32Z</dcterms:modified>
</cp:coreProperties>
</file>